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3" r:id="rId2"/>
  </p:sldMasterIdLst>
  <p:notesMasterIdLst>
    <p:notesMasterId r:id="rId11"/>
  </p:notesMasterIdLst>
  <p:sldIdLst>
    <p:sldId id="256" r:id="rId3"/>
    <p:sldId id="6707" r:id="rId4"/>
    <p:sldId id="6708" r:id="rId5"/>
    <p:sldId id="6709" r:id="rId6"/>
    <p:sldId id="6710" r:id="rId7"/>
    <p:sldId id="6712" r:id="rId8"/>
    <p:sldId id="6711" r:id="rId9"/>
    <p:sldId id="671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6D26BAF-3D10-7946-8CAA-70B3C835E557}">
          <p14:sldIdLst>
            <p14:sldId id="256"/>
            <p14:sldId id="6707"/>
            <p14:sldId id="6708"/>
            <p14:sldId id="6709"/>
            <p14:sldId id="6710"/>
            <p14:sldId id="6712"/>
            <p14:sldId id="6711"/>
            <p14:sldId id="6713"/>
          </p14:sldIdLst>
        </p14:section>
        <p14:section name="Untitled Section" id="{922AFC67-3453-1245-9770-7D929E4374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7EAE9-CD22-4919-B9F6-1A82D6CE1B33}" type="datetimeFigureOut">
              <a:rPr lang="de-DE" smtClean="0"/>
              <a:t>06.01.23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E968-FCE0-431C-99B4-EC8EA971DFF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6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5E968-FCE0-431C-99B4-EC8EA971DFFE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03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  <a:p>
            <a:pPr lvl="2"/>
            <a:r>
              <a:rPr lang="en-US" noProof="0" dirty="0"/>
              <a:t>Level 4: Key Points </a:t>
            </a:r>
          </a:p>
          <a:p>
            <a:pPr lvl="4"/>
            <a:r>
              <a:rPr lang="en-US" noProof="0" dirty="0"/>
              <a:t>Level 5: Key Points</a:t>
            </a:r>
          </a:p>
          <a:p>
            <a:pPr lvl="5"/>
            <a:r>
              <a:rPr lang="en-US" noProof="0" dirty="0"/>
              <a:t>Level 6: Key Points (indented)</a:t>
            </a:r>
          </a:p>
          <a:p>
            <a:pPr lvl="6"/>
            <a:r>
              <a:rPr lang="en-US" noProof="0" dirty="0"/>
              <a:t>Level 7: Further Info</a:t>
            </a:r>
          </a:p>
          <a:p>
            <a:pPr lvl="7"/>
            <a:r>
              <a:rPr lang="en-US" noProof="0" dirty="0"/>
              <a:t>Level 8: Caption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DF20C0-9653-44CB-B680-DA847CB0A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areas (text/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781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reas (text/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noProof="0"/>
              <a:t>Darexa-F Kick-off |  Erwin Laure | 10.1.2023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  <a:p>
            <a:pPr lvl="2"/>
            <a:r>
              <a:rPr lang="en-US" noProof="0" dirty="0"/>
              <a:t>Level 4: Highlighted Key Points </a:t>
            </a:r>
          </a:p>
          <a:p>
            <a:pPr lvl="4"/>
            <a:r>
              <a:rPr lang="en-US" noProof="0" dirty="0"/>
              <a:t>Level 5: Listed Key Points</a:t>
            </a:r>
          </a:p>
          <a:p>
            <a:pPr lvl="5"/>
            <a:r>
              <a:rPr lang="en-US" noProof="0" dirty="0"/>
              <a:t>Level 6: Listed Key Points (indented)</a:t>
            </a:r>
          </a:p>
          <a:p>
            <a:pPr lvl="6"/>
            <a:r>
              <a:rPr lang="en-US" noProof="0" dirty="0"/>
              <a:t>Level 7: Further Info</a:t>
            </a:r>
          </a:p>
          <a:p>
            <a:pPr lvl="7"/>
            <a:r>
              <a:rPr lang="en-US" noProof="0" dirty="0"/>
              <a:t>Level 8: Caption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DCA4C6-2ACE-4627-BE54-8F5B288E0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areas (text/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Body Text</a:t>
            </a:r>
          </a:p>
          <a:p>
            <a:pPr lvl="3"/>
            <a:r>
              <a:rPr lang="de-DE" dirty="0"/>
              <a:t>Level 3: Key Points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Body Text</a:t>
            </a:r>
          </a:p>
          <a:p>
            <a:pPr lvl="3"/>
            <a:r>
              <a:rPr lang="de-DE" dirty="0"/>
              <a:t>Level 3: Key Points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6pPr marL="360000" indent="0">
              <a:buNone/>
              <a:defRPr/>
            </a:lvl6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Body Text</a:t>
            </a:r>
          </a:p>
          <a:p>
            <a:pPr lvl="3"/>
            <a:r>
              <a:rPr lang="de-DE" dirty="0"/>
              <a:t>Level 3: Key Points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Body Text</a:t>
            </a:r>
          </a:p>
          <a:p>
            <a:pPr lvl="3"/>
            <a:r>
              <a:rPr lang="de-DE" dirty="0"/>
              <a:t>Level 3: Key Points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title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80CF2E0-C9F7-41B0-A531-2C79A57C56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177800" indent="0">
              <a:buNone/>
              <a:defRPr/>
            </a:lvl5pPr>
            <a:lvl6pPr>
              <a:defRPr baseline="0"/>
            </a:lvl6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Body Text</a:t>
            </a:r>
          </a:p>
          <a:p>
            <a:pPr lvl="3"/>
            <a:r>
              <a:rPr lang="de-DE" dirty="0"/>
              <a:t>Level 3: Key Points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title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6E9F9AB-CADF-4A81-A991-F3A1A1806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E745B2-7FBE-4F51-89F3-B7B820B78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noProof="0"/>
              <a:t>Darexa-F Kick-off |  Erwin Laure | 10.1.2023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noProof="0"/>
              <a:t>Darexa-F Kick-off |  Erwin Laure | 10.1.2023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Slide without title (exception)</a:t>
            </a:r>
          </a:p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  <a:p>
            <a:pPr lvl="2"/>
            <a:r>
              <a:rPr lang="en-US" noProof="0" dirty="0"/>
              <a:t>Level 4: Highlighted Key Points </a:t>
            </a:r>
          </a:p>
          <a:p>
            <a:pPr lvl="4"/>
            <a:r>
              <a:rPr lang="en-US" noProof="0" dirty="0"/>
              <a:t>Level 5: Listed Key Points</a:t>
            </a:r>
          </a:p>
          <a:p>
            <a:pPr lvl="5"/>
            <a:r>
              <a:rPr lang="en-US" noProof="0" dirty="0"/>
              <a:t>Level 6: Listed Key Points (indented)</a:t>
            </a:r>
          </a:p>
          <a:p>
            <a:pPr lvl="6"/>
            <a:r>
              <a:rPr lang="en-US" noProof="0" dirty="0"/>
              <a:t>Level 7: Further Info</a:t>
            </a:r>
          </a:p>
          <a:p>
            <a:pPr lvl="7"/>
            <a:r>
              <a:rPr lang="en-US" noProof="0" dirty="0"/>
              <a:t>Level 8: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FC9C2-A520-4EFC-B13F-6FAAFCBD5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noProof="0"/>
              <a:t>Darexa-F Kick-off |  Erwin Laure | 10.1.2023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 dark gre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EE6E5-DB8B-472C-8377-0C6AA874D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98B50-3A96-4348-B1B1-76B8EAE74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DF20C0-9653-44CB-B680-DA847CB0A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noProof="0"/>
              <a:t>Darexa-F Kick-off |  Erwin Laure | 10.1.2023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 noProof="0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811C7B-97C7-436D-82F8-E55AB3AC8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noProof="0"/>
              <a:t>Darexa-F Kick-off |  Erwin Laure | 10.1.2023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69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Darexa-F Kick-off |  Erwin Laure | 10.1.2023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83B4C-3A4D-477F-BD91-6259E26BEE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30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 gre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D5D59-E9B2-42BF-A061-8A5167779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 light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DB118-779A-465C-8A6D-0925A1A8E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 gre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1544B-68F0-4475-A9C7-4C5B075C02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 co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D9F8A-C438-4962-8518-060144F57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 col +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73028-3882-4980-B8C8-2E29C1E4BD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1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ayout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2973028-3882-4980-B8C8-2E29C1E4BD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  <a:p>
            <a:pPr lvl="2"/>
            <a:r>
              <a:rPr lang="en-US" noProof="0" dirty="0"/>
              <a:t>Level 4: Key Points </a:t>
            </a:r>
          </a:p>
          <a:p>
            <a:pPr lvl="4"/>
            <a:r>
              <a:rPr lang="en-US" noProof="0" dirty="0"/>
              <a:t>Level 5: Key Points</a:t>
            </a:r>
          </a:p>
          <a:p>
            <a:pPr lvl="5"/>
            <a:r>
              <a:rPr lang="en-US" noProof="0" dirty="0"/>
              <a:t>Level 6: Key Points (indented)</a:t>
            </a:r>
          </a:p>
          <a:p>
            <a:pPr lvl="6"/>
            <a:r>
              <a:rPr lang="en-US" noProof="0" dirty="0"/>
              <a:t>Level 7: Further Info</a:t>
            </a:r>
          </a:p>
          <a:p>
            <a:pPr lvl="7"/>
            <a:r>
              <a:rPr lang="en-US" noProof="0" dirty="0"/>
              <a:t>Level 8: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84" imgH="385" progId="TCLayout.ActiveDocument.1">
                  <p:embed/>
                </p:oleObj>
              </mc:Choice>
              <mc:Fallback>
                <p:oleObj name="think-cell Folie" r:id="rId27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Arial </a:t>
            </a:r>
            <a:r>
              <a:rPr lang="en-US" noProof="0" dirty="0" err="1"/>
              <a:t>MPG_green_dark</a:t>
            </a:r>
            <a:r>
              <a:rPr lang="en-US" noProof="0" dirty="0"/>
              <a:t>, 23 </a:t>
            </a:r>
            <a:r>
              <a:rPr lang="en-US" noProof="0" dirty="0" err="1"/>
              <a:t>pt</a:t>
            </a:r>
            <a:r>
              <a:rPr lang="en-US" noProof="0" dirty="0"/>
              <a:t>, ZAB 26 </a:t>
            </a:r>
            <a:r>
              <a:rPr lang="en-US" noProof="0" dirty="0" err="1"/>
              <a:t>pt</a:t>
            </a:r>
            <a:r>
              <a:rPr lang="en-US" noProof="0" dirty="0"/>
              <a:t>, Spacing 1,4 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noProof="0" dirty="0"/>
              <a:t>Level 1: Headlines</a:t>
            </a:r>
          </a:p>
          <a:p>
            <a:pPr lvl="1"/>
            <a:r>
              <a:rPr lang="en-US" noProof="0" dirty="0"/>
              <a:t>Level 2: Body Text</a:t>
            </a:r>
          </a:p>
          <a:p>
            <a:pPr lvl="3"/>
            <a:r>
              <a:rPr lang="en-US" noProof="0" dirty="0"/>
              <a:t>Level 3: Key Points</a:t>
            </a:r>
          </a:p>
          <a:p>
            <a:pPr lvl="2"/>
            <a:r>
              <a:rPr lang="en-US" noProof="0" dirty="0"/>
              <a:t>Level 4: Highlighted Key Points </a:t>
            </a:r>
          </a:p>
          <a:p>
            <a:pPr lvl="4"/>
            <a:r>
              <a:rPr lang="en-US" noProof="0" dirty="0"/>
              <a:t>Level 5: Listed Key Points</a:t>
            </a:r>
          </a:p>
          <a:p>
            <a:pPr lvl="5"/>
            <a:r>
              <a:rPr lang="en-US" noProof="0" dirty="0"/>
              <a:t>Level 6: Listed Key Points (indented)</a:t>
            </a:r>
          </a:p>
          <a:p>
            <a:pPr lvl="6"/>
            <a:r>
              <a:rPr lang="en-US" noProof="0" dirty="0"/>
              <a:t>Level 7: Further Info</a:t>
            </a:r>
          </a:p>
          <a:p>
            <a:pPr lvl="7"/>
            <a:r>
              <a:rPr lang="en-US" noProof="0" dirty="0"/>
              <a:t>Level 8: Caption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685329-B96E-4C87-8A85-F6C433C9098D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23" t="-9202" r="-2804" b="-9202"/>
          <a:stretch/>
        </p:blipFill>
        <p:spPr>
          <a:xfrm>
            <a:off x="11304000" y="108000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95" r:id="rId7"/>
    <p:sldLayoutId id="2147483697" r:id="rId8"/>
    <p:sldLayoutId id="2147483662" r:id="rId9"/>
    <p:sldLayoutId id="2147483669" r:id="rId10"/>
    <p:sldLayoutId id="2147483664" r:id="rId11"/>
    <p:sldLayoutId id="2147483668" r:id="rId12"/>
    <p:sldLayoutId id="2147483698" r:id="rId13"/>
    <p:sldLayoutId id="2147483671" r:id="rId14"/>
    <p:sldLayoutId id="2147483699" r:id="rId15"/>
    <p:sldLayoutId id="2147483692" r:id="rId16"/>
    <p:sldLayoutId id="2147483672" r:id="rId17"/>
    <p:sldLayoutId id="2147483673" r:id="rId18"/>
    <p:sldLayoutId id="2147483696" r:id="rId19"/>
    <p:sldLayoutId id="2147483667" r:id="rId20"/>
    <p:sldLayoutId id="2147483700" r:id="rId21"/>
    <p:sldLayoutId id="2147483663" r:id="rId22"/>
    <p:sldLayoutId id="2147483694" r:id="rId23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</p:sldLayoutIdLst>
  <p:hf hdr="0" dt="0"/>
  <p:txStyles>
    <p:titleStyle>
      <a:lvl1pPr algn="ctr" defTabSz="45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5" indent="-285713" algn="l" defTabSz="45714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2" algn="l" defTabSz="45714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2" algn="l" defTabSz="45714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5" indent="-228572" algn="l" defTabSz="45714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7" indent="-228572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8" indent="-228572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0" indent="-228572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0" indent="-228572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6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8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9" algn="l" defTabSz="4571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Darexa</a:t>
            </a:r>
            <a:r>
              <a:rPr lang="en-GB" dirty="0"/>
              <a:t>-F - </a:t>
            </a:r>
            <a:r>
              <a:rPr lang="en-GB" dirty="0" err="1"/>
              <a:t>DatenREduktion</a:t>
            </a:r>
            <a:r>
              <a:rPr lang="en-GB" dirty="0"/>
              <a:t> für </a:t>
            </a:r>
            <a:r>
              <a:rPr lang="en-GB" dirty="0" err="1"/>
              <a:t>EXascale-Anwendungen</a:t>
            </a:r>
            <a:r>
              <a:rPr lang="en-GB" dirty="0"/>
              <a:t> in der </a:t>
            </a:r>
            <a:r>
              <a:rPr lang="en-GB" dirty="0" err="1"/>
              <a:t>Fusionsforschung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Kick-off Meeting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Erwin Laure</a:t>
            </a:r>
          </a:p>
          <a:p>
            <a:r>
              <a:rPr lang="de-DE" dirty="0"/>
              <a:t>2023-01-10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8B831-5E7D-4EB3-C563-CCDADF77A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0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38FF76-68B4-FC42-CA1A-FF4C4586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Partners - Introduction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6E3888E4-AFEA-7425-9704-235D17637219}"/>
              </a:ext>
            </a:extLst>
          </p:cNvPr>
          <p:cNvPicPr/>
          <p:nvPr/>
        </p:nvPicPr>
        <p:blipFill>
          <a:blip r:embed="rId2"/>
          <a:srcRect l="16000" t="28682" r="8500" b="24020"/>
          <a:stretch>
            <a:fillRect/>
          </a:stretch>
        </p:blipFill>
        <p:spPr>
          <a:xfrm>
            <a:off x="590309" y="1516284"/>
            <a:ext cx="4689197" cy="1396176"/>
          </a:xfrm>
          <a:prstGeom prst="rect">
            <a:avLst/>
          </a:prstGeom>
          <a:ln/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60D7119E-7B72-8B1A-ADE0-564B672086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12496" y="2214372"/>
            <a:ext cx="3615883" cy="87425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C4F5AF2-76E8-DBBA-5949-FE9C39F61AB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507129" y="3299470"/>
            <a:ext cx="3008935" cy="874249"/>
          </a:xfrm>
          <a:prstGeom prst="rect">
            <a:avLst/>
          </a:prstGeom>
          <a:ln/>
        </p:spPr>
      </p:pic>
      <p:pic>
        <p:nvPicPr>
          <p:cNvPr id="1026" name="Picture 2" descr="ParTec">
            <a:extLst>
              <a:ext uri="{FF2B5EF4-FFF2-40B4-BE49-F238E27FC236}">
                <a16:creationId xmlns:a16="http://schemas.microsoft.com/office/drawing/2014/main" id="{6174DC35-E113-FC9E-02B7-97B9E3E4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75" y="5172702"/>
            <a:ext cx="2780818" cy="9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t frischem Schwung und neuem Markenauftritt ins Wintersemester |  Friedrich-Alexander-Universität Erlangen-Nürnberg">
            <a:extLst>
              <a:ext uri="{FF2B5EF4-FFF2-40B4-BE49-F238E27FC236}">
                <a16:creationId xmlns:a16="http://schemas.microsoft.com/office/drawing/2014/main" id="{00FDF4E3-8820-9275-C757-C8EE0918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64" y="4535046"/>
            <a:ext cx="4441222" cy="8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02B6BAD-DBE2-C234-130C-B072B424A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80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6E55B-CD08-D4E5-47A5-C093C3134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49848"/>
            <a:ext cx="10296524" cy="43109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Improve efficiency of data handling at Exascale </a:t>
            </a:r>
          </a:p>
          <a:p>
            <a:pPr marL="465138" lvl="2" indent="-285750"/>
            <a:r>
              <a:rPr lang="en-DE" dirty="0"/>
              <a:t>Mixed precision; non-IEEE data formats</a:t>
            </a:r>
          </a:p>
          <a:p>
            <a:pPr marL="465138" lvl="2" indent="-285750"/>
            <a:r>
              <a:rPr lang="en-DE" dirty="0"/>
              <a:t>Data compression</a:t>
            </a:r>
          </a:p>
          <a:p>
            <a:pPr marL="465138" lvl="2" indent="-285750"/>
            <a:r>
              <a:rPr lang="en-DE" dirty="0"/>
              <a:t>Exploitation of novel hardware and memory/storage technologies</a:t>
            </a:r>
          </a:p>
          <a:p>
            <a:pPr marL="465138" lvl="2" indent="-285750"/>
            <a:r>
              <a:rPr lang="en-DE" dirty="0"/>
              <a:t>Modelling and emulation</a:t>
            </a:r>
          </a:p>
          <a:p>
            <a:pPr marL="465138" lvl="2" indent="-285750"/>
            <a:endParaRPr lang="en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Co-design vehicle: GENE-code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Demonstrate results on largest supercomputers</a:t>
            </a:r>
          </a:p>
          <a:p>
            <a:pPr marL="465138" lvl="2" indent="-285750"/>
            <a:r>
              <a:rPr lang="en-DE" dirty="0"/>
              <a:t>GCS/LRZ; NHR/FAU; MPG/MPCDF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56C03D-6ED4-1BB7-39D1-8858FB96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Main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7D494-9BBC-4762-A097-FE390640F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500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6BEDA-DB66-7939-FAB7-B81B98A298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E1301-26E4-95F8-7E03-5256D1FD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Project Structure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03AD2F-3D55-4CD4-6699-65F6E6E6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613" y="2500132"/>
            <a:ext cx="12481367" cy="6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DE"/>
          </a:p>
        </p:txBody>
      </p:sp>
      <p:pic>
        <p:nvPicPr>
          <p:cNvPr id="2049" name="Picture 12">
            <a:extLst>
              <a:ext uri="{FF2B5EF4-FFF2-40B4-BE49-F238E27FC236}">
                <a16:creationId xmlns:a16="http://schemas.microsoft.com/office/drawing/2014/main" id="{5467B13A-CF1B-7B18-F352-9459E514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88" y="2238734"/>
            <a:ext cx="9064622" cy="34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12BDDC8-FF75-342B-7A50-16199F721C6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94613" y="5480452"/>
            <a:ext cx="124813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E503E4-C85B-A4D7-69E1-5EC3B82702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23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93048C-DF60-F157-B771-646AA5746A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6BCBC-BA59-5A29-4397-EB405665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Project milestones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9A738-E61C-C0EA-DCFC-DEB99CCD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8190" r="24798" b="65690"/>
          <a:stretch/>
        </p:blipFill>
        <p:spPr bwMode="auto">
          <a:xfrm>
            <a:off x="131572" y="2777489"/>
            <a:ext cx="12015577" cy="2465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3215C7-F71D-ECE6-4E64-8E63633F12F0}"/>
              </a:ext>
            </a:extLst>
          </p:cNvPr>
          <p:cNvSpPr/>
          <p:nvPr/>
        </p:nvSpPr>
        <p:spPr>
          <a:xfrm>
            <a:off x="5511442" y="2788624"/>
            <a:ext cx="584558" cy="2465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62C35B-4DD6-F90B-AEA2-326E22344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41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8FB19A-8F09-4CEA-3265-FC4B7B619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15123"/>
            <a:ext cx="10296524" cy="431091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09:50 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Intro &amp; Roundtable</a:t>
            </a:r>
            <a:r>
              <a:rPr lang="en-GB" sz="2000" dirty="0">
                <a:solidFill>
                  <a:srgbClr val="BBBBBB"/>
                </a:solidFill>
                <a:latin typeface="Liberation Sans"/>
              </a:rPr>
              <a:t> 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Erwin Laure (MPCDF)</a:t>
            </a:r>
          </a:p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10:10 </a:t>
            </a:r>
            <a:r>
              <a:rPr lang="en-GB" sz="2000" b="1" i="0" u="none" strike="noStrike" dirty="0" err="1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Informationen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vom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Projektträger</a:t>
            </a:r>
            <a:r>
              <a:rPr lang="en-GB" sz="2000" dirty="0">
                <a:solidFill>
                  <a:srgbClr val="BBBBBB"/>
                </a:solidFill>
                <a:latin typeface="Liberation Sans"/>
              </a:rPr>
              <a:t> 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Gregor Schwartz (VDI/VDE)</a:t>
            </a:r>
          </a:p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10:40 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AP1 - Reduced Precision</a:t>
            </a:r>
            <a:r>
              <a:rPr lang="en-GB" sz="2000" b="1" i="0" u="none" strike="noStrike" dirty="0">
                <a:solidFill>
                  <a:srgbClr val="BBBBBB"/>
                </a:solidFill>
                <a:effectLst/>
                <a:latin typeface="Liberation Sans"/>
              </a:rPr>
              <a:t> 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Frank </a:t>
            </a:r>
            <a:r>
              <a:rPr lang="en-GB" sz="2000" b="0" i="0" u="none" strike="noStrike" dirty="0" err="1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Jenko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 (IPP)</a:t>
            </a:r>
          </a:p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11:10 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AP2 – </a:t>
            </a:r>
            <a:r>
              <a:rPr lang="en-GB" sz="2000" b="1" i="0" u="none" strike="noStrike" dirty="0" err="1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Datenkomprimierung</a:t>
            </a:r>
            <a:r>
              <a:rPr lang="en-GB" sz="2000" dirty="0">
                <a:solidFill>
                  <a:srgbClr val="BBBBBB"/>
                </a:solidFill>
                <a:latin typeface="Liberation Sans"/>
              </a:rPr>
              <a:t> 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Tilman </a:t>
            </a:r>
            <a:r>
              <a:rPr lang="en-GB" sz="2000" b="0" i="0" u="none" strike="noStrike" dirty="0" err="1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Dannert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 (MPCDF)</a:t>
            </a:r>
          </a:p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05B3B3"/>
                </a:solidFill>
                <a:effectLst/>
                <a:latin typeface="Roboto" panose="020F0502020204030204" pitchFamily="34" charset="0"/>
              </a:rPr>
              <a:t>11:25 </a:t>
            </a:r>
            <a:r>
              <a:rPr lang="en-GB" sz="2000" b="1" i="0" u="none" strike="noStrike" dirty="0">
                <a:solidFill>
                  <a:srgbClr val="05B3B3"/>
                </a:solidFill>
                <a:effectLst/>
                <a:latin typeface="Roboto" panose="020F0502020204030204" pitchFamily="34" charset="0"/>
              </a:rPr>
              <a:t>Break</a:t>
            </a:r>
            <a:endParaRPr lang="en-GB" sz="2000" b="0" i="0" u="none" strike="noStrike" dirty="0">
              <a:effectLst/>
              <a:latin typeface="Roboto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11:55 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AP3 - Performance Engineering 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Gerhard </a:t>
            </a:r>
            <a:r>
              <a:rPr lang="en-GB" sz="2000" b="0" i="0" u="none" strike="noStrike" dirty="0" err="1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Wellein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 (FAU)</a:t>
            </a:r>
          </a:p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12:25 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AP4 - </a:t>
            </a:r>
            <a:r>
              <a:rPr lang="en-GB" sz="2000" b="1" i="0" u="none" strike="noStrike" dirty="0" err="1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Neuartige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Architekturkonzepte</a:t>
            </a:r>
            <a:r>
              <a:rPr lang="en-GB" sz="2000" dirty="0">
                <a:solidFill>
                  <a:srgbClr val="BBBBBB"/>
                </a:solidFill>
                <a:latin typeface="Liberation Sans"/>
              </a:rPr>
              <a:t> </a:t>
            </a:r>
            <a:r>
              <a:rPr lang="en-GB" sz="2000" b="0" i="0" u="none" strike="noStrike" dirty="0">
                <a:solidFill>
                  <a:srgbClr val="777777"/>
                </a:solidFill>
                <a:effectLst/>
                <a:latin typeface="Roboto" panose="020F0502020204030204" pitchFamily="34" charset="0"/>
              </a:rPr>
              <a:t>Martin Schulz (TUM)</a:t>
            </a:r>
          </a:p>
          <a:p>
            <a:pPr algn="l">
              <a:lnSpc>
                <a:spcPct val="150000"/>
              </a:lnSpc>
            </a:pPr>
            <a:r>
              <a:rPr lang="en-GB" sz="2000" b="0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12:50 </a:t>
            </a:r>
            <a:r>
              <a:rPr lang="en-GB" sz="2000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Discussion &amp; Work Organization</a:t>
            </a:r>
            <a:endParaRPr lang="en-GB" sz="2000" b="0" i="0" u="none" strike="noStrike" dirty="0">
              <a:effectLst/>
              <a:latin typeface="Roboto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D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AB264B-12A3-ECB7-9E4E-53EC0F2E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EA729-C181-7B4A-7F8B-1843E376E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55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34BBF6-9FD0-F536-4FB2-A00BBE51B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Work Organization &amp; Discussion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668C6B-FF06-469F-4D26-EF6B8C43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68279-D122-1671-245A-2D59D5F61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95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F4C40-58E6-2647-3C09-C94B589664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Collaborative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Coding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Web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Meetings</a:t>
            </a:r>
            <a:endParaRPr lang="en-GB" dirty="0"/>
          </a:p>
          <a:p>
            <a:endParaRPr lang="en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DAF616-83B6-388A-A88F-73C8E424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Work Organization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A7EF6-7141-42B3-7227-B09F258CE0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Darexa-F Kick-off |  Erwin Laure | 10.1.2023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744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G_2020" id="{D85B1E0F-FC07-44C4-B5D5-89A5E4EADB04}" vid="{5690BFED-3F1A-4D6D-BBF4-324BE8264BF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26544</TotalTime>
  <Words>209</Words>
  <Application>Microsoft Macintosh PowerPoint</Application>
  <PresentationFormat>Widescreen</PresentationFormat>
  <Paragraphs>41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.SF NS Symbols Regular</vt:lpstr>
      <vt:lpstr>Arial</vt:lpstr>
      <vt:lpstr>Calibri</vt:lpstr>
      <vt:lpstr>Liberation Sans</vt:lpstr>
      <vt:lpstr>Roboto</vt:lpstr>
      <vt:lpstr>Symbol</vt:lpstr>
      <vt:lpstr>Wingdings 3</vt:lpstr>
      <vt:lpstr>MPG_2020</vt:lpstr>
      <vt:lpstr>Conception personnalisée</vt:lpstr>
      <vt:lpstr>think-cell Folie</vt:lpstr>
      <vt:lpstr>Darexa-F - DatenREduktion für EXascale-Anwendungen in der Fusionsforschung  Kick-off Meeting </vt:lpstr>
      <vt:lpstr>Partners - Introduction</vt:lpstr>
      <vt:lpstr>Main Goals</vt:lpstr>
      <vt:lpstr>Project Structure</vt:lpstr>
      <vt:lpstr>Project milestones</vt:lpstr>
      <vt:lpstr>Agenda</vt:lpstr>
      <vt:lpstr>Work Organization &amp; Discussion</vt:lpstr>
      <vt:lpstr>Work Organization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Dalija Budimlic</dc:creator>
  <cp:lastModifiedBy>Erwin Laure</cp:lastModifiedBy>
  <cp:revision>150</cp:revision>
  <cp:lastPrinted>2022-02-23T08:00:02Z</cp:lastPrinted>
  <dcterms:created xsi:type="dcterms:W3CDTF">2021-02-22T07:49:59Z</dcterms:created>
  <dcterms:modified xsi:type="dcterms:W3CDTF">2023-01-06T14:43:11Z</dcterms:modified>
</cp:coreProperties>
</file>