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heme/theme2.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Lst>
  <p:notesMasterIdLst>
    <p:notesMasterId r:id="rId15"/>
  </p:notesMasterIdLst>
  <p:sldIdLst>
    <p:sldId id="381" r:id="rId5"/>
    <p:sldId id="390" r:id="rId6"/>
    <p:sldId id="391" r:id="rId7"/>
    <p:sldId id="392" r:id="rId8"/>
    <p:sldId id="393" r:id="rId9"/>
    <p:sldId id="394" r:id="rId10"/>
    <p:sldId id="395" r:id="rId11"/>
    <p:sldId id="396" r:id="rId12"/>
    <p:sldId id="397" r:id="rId13"/>
    <p:sldId id="398" r:id="rId14"/>
  </p:sldIdLst>
  <p:sldSz cx="12192000" cy="6858000"/>
  <p:notesSz cx="6858000" cy="9144000"/>
  <p:custDataLst>
    <p:tags r:id="rId1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 id="{75F7FE00-1DA5-4C77-B941-5D30AD65DFB7}">
          <p14:sldIdLst>
            <p14:sldId id="381"/>
            <p14:sldId id="390"/>
            <p14:sldId id="391"/>
            <p14:sldId id="392"/>
            <p14:sldId id="393"/>
            <p14:sldId id="394"/>
            <p14:sldId id="395"/>
            <p14:sldId id="396"/>
            <p14:sldId id="397"/>
            <p14:sldId id="398"/>
          </p14:sldIdLst>
        </p14:section>
      </p14:sectionLst>
    </p:ext>
    <p:ext uri="{EFAFB233-063F-42B5-8137-9DF3F51BA10A}">
      <p15:sldGuideLst xmlns:p15="http://schemas.microsoft.com/office/powerpoint/2012/main">
        <p15:guide id="1" pos="5609" userDrawn="1">
          <p15:clr>
            <a:srgbClr val="A4A3A4"/>
          </p15:clr>
        </p15:guide>
        <p15:guide id="2" orient="horz" pos="1412" userDrawn="1">
          <p15:clr>
            <a:srgbClr val="A4A3A4"/>
          </p15:clr>
        </p15:guide>
        <p15:guide id="3" orient="horz" pos="338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66"/>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56" autoAdjust="0"/>
    <p:restoredTop sz="94696"/>
  </p:normalViewPr>
  <p:slideViewPr>
    <p:cSldViewPr snapToGrid="0">
      <p:cViewPr varScale="1">
        <p:scale>
          <a:sx n="105" d="100"/>
          <a:sy n="105" d="100"/>
        </p:scale>
        <p:origin x="1360" y="176"/>
      </p:cViewPr>
      <p:guideLst>
        <p:guide pos="5609"/>
        <p:guide orient="horz" pos="1412"/>
        <p:guide orient="horz" pos="3385"/>
      </p:guideLst>
    </p:cSldViewPr>
  </p:slideViewPr>
  <p:notesTextViewPr>
    <p:cViewPr>
      <p:scale>
        <a:sx n="1" d="1"/>
        <a:sy n="1" d="1"/>
      </p:scale>
      <p:origin x="0" y="0"/>
    </p:cViewPr>
  </p:notesTextViewPr>
  <p:sorterViewPr>
    <p:cViewPr varScale="1">
      <p:scale>
        <a:sx n="100" d="100"/>
        <a:sy n="100" d="100"/>
      </p:scale>
      <p:origin x="0" y="-19572"/>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323C64-71CA-46FA-8103-2238E07E7BD2}" type="datetimeFigureOut">
              <a:rPr lang="de-DE" smtClean="0"/>
              <a:t>06.10.26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B6F43-DCD4-47E1-9968-E472D5283ADA}" type="slidenum">
              <a:rPr lang="de-DE" smtClean="0"/>
              <a:t>‹Nr.›</a:t>
            </a:fld>
            <a:endParaRPr lang="de-DE"/>
          </a:p>
        </p:txBody>
      </p:sp>
    </p:spTree>
    <p:extLst>
      <p:ext uri="{BB962C8B-B14F-4D97-AF65-F5344CB8AC3E}">
        <p14:creationId xmlns:p14="http://schemas.microsoft.com/office/powerpoint/2010/main" val="1032505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F1EB6F43-DCD4-47E1-9968-E472D5283ADA}" type="slidenum">
              <a:rPr lang="de-DE" smtClean="0"/>
              <a:t>3</a:t>
            </a:fld>
            <a:endParaRPr lang="de-DE"/>
          </a:p>
        </p:txBody>
      </p:sp>
    </p:spTree>
    <p:extLst>
      <p:ext uri="{BB962C8B-B14F-4D97-AF65-F5344CB8AC3E}">
        <p14:creationId xmlns:p14="http://schemas.microsoft.com/office/powerpoint/2010/main" val="1245263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8.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image" Target="../media/image6.png"/></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image" Target="../media/image1.emf"/><Relationship Id="rId4" Type="http://schemas.openxmlformats.org/officeDocument/2006/relationships/oleObject" Target="../embeddings/oleObject3.bin"/></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grün">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40424AA8-6D16-0F59-3DE1-613595D99B26}"/>
              </a:ext>
            </a:extLst>
          </p:cNvPr>
          <p:cNvPicPr preferRelativeResize="0">
            <a:picLocks/>
          </p:cNvPicPr>
          <p:nvPr userDrawn="1"/>
        </p:nvPicPr>
        <p:blipFill>
          <a:blip r:embed="rId2"/>
          <a:stretch>
            <a:fillRect/>
          </a:stretch>
        </p:blipFill>
        <p:spPr>
          <a:xfrm>
            <a:off x="0" y="0"/>
            <a:ext cx="12193200" cy="6858000"/>
          </a:xfrm>
          <a:prstGeom prst="rect">
            <a:avLst/>
          </a:prstGeom>
        </p:spPr>
      </p:pic>
      <p:sp>
        <p:nvSpPr>
          <p:cNvPr id="2" name="Title 1"/>
          <p:cNvSpPr>
            <a:spLocks noGrp="1"/>
          </p:cNvSpPr>
          <p:nvPr>
            <p:ph type="ctrTitle"/>
          </p:nvPr>
        </p:nvSpPr>
        <p:spPr>
          <a:xfrm>
            <a:off x="1429200" y="2196000"/>
            <a:ext cx="9000000" cy="2160000"/>
          </a:xfrm>
          <a:prstGeom prst="rect">
            <a:avLst/>
          </a:prstGeom>
        </p:spPr>
        <p:txBody>
          <a:bodyPr anchor="t" anchorCtr="0"/>
          <a:lstStyle>
            <a:lvl1pPr algn="l">
              <a:lnSpc>
                <a:spcPts val="2600"/>
              </a:lnSpc>
              <a:defRPr sz="2300" baseline="0">
                <a:solidFill>
                  <a:schemeClr val="bg1"/>
                </a:solidFill>
              </a:defRPr>
            </a:lvl1pPr>
          </a:lstStyle>
          <a:p>
            <a:r>
              <a:rPr lang="de-DE" dirty="0"/>
              <a:t>Titelmasterformat durch Klicken bearbeiten</a:t>
            </a:r>
            <a:endParaRPr lang="en-US" dirty="0"/>
          </a:p>
        </p:txBody>
      </p:sp>
      <p:sp>
        <p:nvSpPr>
          <p:cNvPr id="3" name="Subtitle 2"/>
          <p:cNvSpPr>
            <a:spLocks noGrp="1"/>
          </p:cNvSpPr>
          <p:nvPr>
            <p:ph type="subTitle" idx="1"/>
          </p:nvPr>
        </p:nvSpPr>
        <p:spPr>
          <a:xfrm>
            <a:off x="1440000" y="3744000"/>
            <a:ext cx="9144000" cy="2160000"/>
          </a:xfrm>
        </p:spPr>
        <p:txBody>
          <a:bodyPr anchor="b" anchorCtr="0"/>
          <a:lstStyle>
            <a:lvl1pPr marL="0" indent="0" algn="l">
              <a:spcBef>
                <a:spcPts val="2300"/>
              </a:spcBef>
              <a:buNone/>
              <a:defRPr sz="1900" spc="19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endParaRPr lang="en-US" dirty="0"/>
          </a:p>
        </p:txBody>
      </p:sp>
      <p:pic>
        <p:nvPicPr>
          <p:cNvPr id="8" name="Grafik 7">
            <a:extLst>
              <a:ext uri="{FF2B5EF4-FFF2-40B4-BE49-F238E27FC236}">
                <a16:creationId xmlns:a16="http://schemas.microsoft.com/office/drawing/2014/main" id="{7DBF208D-FAE9-1D54-595F-1FEBD1A2254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050400" y="265407"/>
            <a:ext cx="2343500" cy="803486"/>
          </a:xfrm>
          <a:prstGeom prst="rect">
            <a:avLst/>
          </a:prstGeom>
        </p:spPr>
      </p:pic>
      <p:sp>
        <p:nvSpPr>
          <p:cNvPr id="5" name="Fußzeilenplatzhalter 6">
            <a:extLst>
              <a:ext uri="{FF2B5EF4-FFF2-40B4-BE49-F238E27FC236}">
                <a16:creationId xmlns:a16="http://schemas.microsoft.com/office/drawing/2014/main" id="{75D1CA0D-A679-184B-AD06-766658008290}"/>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2403547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farbig + grün">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9F02E9E3-C812-C513-A6F0-7AAA10DCA5A2}"/>
              </a:ext>
            </a:extLst>
          </p:cNvPr>
          <p:cNvPicPr preferRelativeResize="0">
            <a:picLocks/>
          </p:cNvPicPr>
          <p:nvPr userDrawn="1"/>
        </p:nvPicPr>
        <p:blipFill>
          <a:blip r:embed="rId2"/>
          <a:stretch>
            <a:fillRect/>
          </a:stretch>
        </p:blipFill>
        <p:spPr>
          <a:xfrm>
            <a:off x="0" y="0"/>
            <a:ext cx="12193200" cy="6858000"/>
          </a:xfrm>
          <a:prstGeom prst="rect">
            <a:avLst/>
          </a:prstGeom>
        </p:spPr>
      </p:pic>
      <p:sp>
        <p:nvSpPr>
          <p:cNvPr id="2" name="Title 1"/>
          <p:cNvSpPr>
            <a:spLocks noGrp="1"/>
          </p:cNvSpPr>
          <p:nvPr>
            <p:ph type="ctrTitle"/>
          </p:nvPr>
        </p:nvSpPr>
        <p:spPr>
          <a:xfrm>
            <a:off x="812800" y="2235200"/>
            <a:ext cx="6089651" cy="2032000"/>
          </a:xfrm>
          <a:prstGeom prst="rect">
            <a:avLst/>
          </a:prstGeom>
          <a:solidFill>
            <a:schemeClr val="accent1"/>
          </a:solidFill>
        </p:spPr>
        <p:txBody>
          <a:bodyPr wrap="square" lIns="198000" tIns="158400" rIns="108000" bIns="108000" anchor="t" anchorCtr="0">
            <a:noAutofit/>
          </a:bodyPr>
          <a:lstStyle>
            <a:lvl1pPr algn="l">
              <a:lnSpc>
                <a:spcPts val="2600"/>
              </a:lnSpc>
              <a:defRPr sz="2300" baseline="0">
                <a:solidFill>
                  <a:schemeClr val="bg1"/>
                </a:solidFill>
              </a:defRPr>
            </a:lvl1pPr>
          </a:lstStyle>
          <a:p>
            <a:r>
              <a:rPr lang="de-DE"/>
              <a:t>Titelmasterformat durch Klicken bearbeiten</a:t>
            </a:r>
            <a:endParaRPr lang="en-US" dirty="0"/>
          </a:p>
        </p:txBody>
      </p:sp>
      <p:sp>
        <p:nvSpPr>
          <p:cNvPr id="3" name="Subtitle 2"/>
          <p:cNvSpPr>
            <a:spLocks noGrp="1"/>
          </p:cNvSpPr>
          <p:nvPr>
            <p:ph type="subTitle" idx="1"/>
          </p:nvPr>
        </p:nvSpPr>
        <p:spPr>
          <a:xfrm>
            <a:off x="6499225" y="5083175"/>
            <a:ext cx="4870449" cy="1219199"/>
          </a:xfrm>
          <a:solidFill>
            <a:srgbClr val="006C66"/>
          </a:solidFill>
        </p:spPr>
        <p:txBody>
          <a:bodyPr lIns="187200" tIns="158400" rIns="108000" bIns="172800" anchor="b" anchorCtr="0"/>
          <a:lstStyle>
            <a:lvl1pPr marL="0" indent="0" algn="l">
              <a:spcBef>
                <a:spcPts val="2300"/>
              </a:spcBef>
              <a:buNone/>
              <a:defRPr sz="1900" spc="190" baseline="0">
                <a:solidFill>
                  <a:schemeClr val="bg1"/>
                </a:solidFill>
              </a:defRPr>
            </a:lvl1pPr>
            <a:lvl2pPr marL="0" indent="252000" algn="l">
              <a:lnSpc>
                <a:spcPts val="1600"/>
              </a:lnSpc>
              <a:spcBef>
                <a:spcPts val="300"/>
              </a:spcBef>
              <a:buSzPct val="110000"/>
              <a:buFont typeface=".SF NS Symbols Regular"/>
              <a:buChar char="↘"/>
              <a:defRPr sz="1300" i="1" baseline="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Formatvorlage des Untertitelmasters durch Klicken bearbeiten</a:t>
            </a:r>
            <a:endParaRPr lang="en-US" dirty="0"/>
          </a:p>
        </p:txBody>
      </p:sp>
      <p:pic>
        <p:nvPicPr>
          <p:cNvPr id="9" name="Grafik 8">
            <a:extLst>
              <a:ext uri="{FF2B5EF4-FFF2-40B4-BE49-F238E27FC236}">
                <a16:creationId xmlns:a16="http://schemas.microsoft.com/office/drawing/2014/main" id="{B9F3113A-35A1-2DCE-0EEF-9AF4D461CDF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050400" y="265407"/>
            <a:ext cx="2343500" cy="803486"/>
          </a:xfrm>
          <a:prstGeom prst="rect">
            <a:avLst/>
          </a:prstGeom>
        </p:spPr>
      </p:pic>
      <p:sp>
        <p:nvSpPr>
          <p:cNvPr id="7" name="Fußzeilenplatzhalter 6">
            <a:extLst>
              <a:ext uri="{FF2B5EF4-FFF2-40B4-BE49-F238E27FC236}">
                <a16:creationId xmlns:a16="http://schemas.microsoft.com/office/drawing/2014/main" id="{9921B14E-16EA-0380-6544-1208E5D291F5}"/>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1791446234"/>
      </p:ext>
    </p:extLst>
  </p:cSld>
  <p:clrMapOvr>
    <a:masterClrMapping/>
  </p:clrMapOvr>
  <p:extLst>
    <p:ext uri="{DCECCB84-F9BA-43D5-87BE-67443E8EF086}">
      <p15:sldGuideLst xmlns:p15="http://schemas.microsoft.com/office/powerpoint/2012/main">
        <p15:guide id="2" orient="horz" pos="1408">
          <p15:clr>
            <a:srgbClr val="FBAE40"/>
          </p15:clr>
        </p15:guide>
        <p15:guide id="3" orient="horz" pos="1792">
          <p15:clr>
            <a:srgbClr val="FBAE40"/>
          </p15:clr>
        </p15:guide>
        <p15:guide id="4" orient="horz" pos="1918">
          <p15:clr>
            <a:srgbClr val="FBAE40"/>
          </p15:clr>
        </p15:guide>
        <p15:guide id="5" orient="horz" pos="2046">
          <p15:clr>
            <a:srgbClr val="FBAE40"/>
          </p15:clr>
        </p15:guide>
        <p15:guide id="6" orient="horz" pos="2176">
          <p15:clr>
            <a:srgbClr val="FBAE40"/>
          </p15:clr>
        </p15:guide>
        <p15:guide id="7" orient="horz" pos="2302">
          <p15:clr>
            <a:srgbClr val="FBAE40"/>
          </p15:clr>
        </p15:guide>
        <p15:guide id="8" orient="horz" pos="2432">
          <p15:clr>
            <a:srgbClr val="FBAE40"/>
          </p15:clr>
        </p15:guide>
        <p15:guide id="9" orient="horz" pos="2558">
          <p15:clr>
            <a:srgbClr val="FBAE40"/>
          </p15:clr>
        </p15:guide>
        <p15:guide id="10" orient="horz" pos="2688">
          <p15:clr>
            <a:srgbClr val="FBAE40"/>
          </p15:clr>
        </p15:guide>
        <p15:guide id="11" orient="horz" pos="2818">
          <p15:clr>
            <a:srgbClr val="FBAE40"/>
          </p15:clr>
        </p15:guide>
        <p15:guide id="12" orient="horz" pos="2944">
          <p15:clr>
            <a:srgbClr val="FBAE40"/>
          </p15:clr>
        </p15:guide>
        <p15:guide id="13" orient="horz" pos="3067" userDrawn="1">
          <p15:clr>
            <a:srgbClr val="FBAE40"/>
          </p15:clr>
        </p15:guide>
        <p15:guide id="14" orient="horz" pos="3202">
          <p15:clr>
            <a:srgbClr val="FBAE40"/>
          </p15:clr>
        </p15:guide>
        <p15:guide id="15" orient="horz" pos="3328">
          <p15:clr>
            <a:srgbClr val="FBAE40"/>
          </p15:clr>
        </p15:guide>
        <p15:guide id="16" orient="horz" pos="3456">
          <p15:clr>
            <a:srgbClr val="FBAE40"/>
          </p15:clr>
        </p15:guide>
        <p15:guide id="17" orient="horz" pos="3584">
          <p15:clr>
            <a:srgbClr val="FBAE40"/>
          </p15:clr>
        </p15:guide>
        <p15:guide id="18" orient="horz" pos="3710">
          <p15:clr>
            <a:srgbClr val="FBAE40"/>
          </p15:clr>
        </p15:guide>
        <p15:guide id="19" orient="horz" pos="3838">
          <p15:clr>
            <a:srgbClr val="FBAE40"/>
          </p15:clr>
        </p15:guide>
        <p15:guide id="20" orient="horz" pos="3970">
          <p15:clr>
            <a:srgbClr val="FBAE40"/>
          </p15:clr>
        </p15:guide>
        <p15:guide id="21" pos="7162">
          <p15:clr>
            <a:srgbClr val="FBAE40"/>
          </p15:clr>
        </p15:guide>
        <p15:guide id="36" pos="3838">
          <p15:clr>
            <a:srgbClr val="FBAE40"/>
          </p15:clr>
        </p15:guide>
        <p15:guide id="37" orient="horz" pos="16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A60F433-92AC-4993-A4E4-F4A2A5A54757}"/>
              </a:ext>
            </a:extLst>
          </p:cNvPr>
          <p:cNvGraphicFramePr>
            <a:graphicFrameLocks noChangeAspect="1"/>
          </p:cNvGraphicFramePr>
          <p:nvPr>
            <p:custDataLst>
              <p:tags r:id="rId1"/>
            </p:custDataLst>
            <p:extLst>
              <p:ext uri="{D42A27DB-BD31-4B8C-83A1-F6EECF244321}">
                <p14:modId xmlns:p14="http://schemas.microsoft.com/office/powerpoint/2010/main" val="1958331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4" name="Object 3" hidden="1">
                        <a:extLst>
                          <a:ext uri="{FF2B5EF4-FFF2-40B4-BE49-F238E27FC236}">
                            <a16:creationId xmlns:a16="http://schemas.microsoft.com/office/drawing/2014/main" id="{9A60F433-92AC-4993-A4E4-F4A2A5A5475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340841A0-F483-42BB-B94E-8E965D6056F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idx="1"/>
          </p:nvPr>
        </p:nvSpPr>
        <p:spPr/>
        <p:txBody>
          <a:bodyPr/>
          <a:lstStyle>
            <a:lvl1pPr>
              <a:spcBef>
                <a:spcPts val="1150"/>
              </a:spcBef>
              <a:tabLst>
                <a:tab pos="180000" algn="l"/>
                <a:tab pos="360000" algn="l"/>
                <a:tab pos="576000" algn="l"/>
              </a:tabLst>
              <a:defRPr/>
            </a:lvl1pPr>
            <a:lvl2pPr>
              <a:tabLst>
                <a:tab pos="180000" algn="l"/>
                <a:tab pos="360000" algn="l"/>
                <a:tab pos="576000" algn="l"/>
              </a:tabLst>
              <a:defRPr kern="600" spc="40" baseline="0"/>
            </a:lvl2pPr>
            <a:lvl3pPr>
              <a:defRPr b="0">
                <a:solidFill>
                  <a:schemeClr val="tx1"/>
                </a:solidFill>
              </a:defRPr>
            </a:lvl3pPr>
            <a:lvl4pPr>
              <a:defRPr b="1" kern="600" spc="40" baseline="0">
                <a:solidFill>
                  <a:schemeClr val="tx2"/>
                </a:solidFill>
              </a:defRPr>
            </a:lvl4pPr>
            <a:lvl5pPr>
              <a:lnSpc>
                <a:spcPts val="2300"/>
              </a:lnSpc>
              <a:defRPr kern="600" spc="40" baseline="0"/>
            </a:lvl5pPr>
            <a:lvl7pPr>
              <a:defRPr/>
            </a:lvl7pPr>
            <a:lvl8pPr>
              <a:defRPr spc="120" baseline="0"/>
            </a:lvl8pPr>
            <a:lvl9pPr>
              <a:defRPr/>
            </a:lvl9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5" name="Title 4">
            <a:extLst>
              <a:ext uri="{FF2B5EF4-FFF2-40B4-BE49-F238E27FC236}">
                <a16:creationId xmlns:a16="http://schemas.microsoft.com/office/drawing/2014/main" id="{E3D30B0A-E5C0-40E4-B75F-82DADA381720}"/>
              </a:ext>
            </a:extLst>
          </p:cNvPr>
          <p:cNvSpPr>
            <a:spLocks noGrp="1"/>
          </p:cNvSpPr>
          <p:nvPr>
            <p:ph type="title"/>
          </p:nvPr>
        </p:nvSpPr>
        <p:spPr/>
        <p:txBody>
          <a:bodyPr/>
          <a:lstStyle/>
          <a:p>
            <a:r>
              <a:rPr lang="de-DE"/>
              <a:t>Titelmasterformat durch Klicken bearbeiten</a:t>
            </a:r>
          </a:p>
        </p:txBody>
      </p:sp>
      <p:sp>
        <p:nvSpPr>
          <p:cNvPr id="10" name="Fußzeilenplatzhalter 6"/>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1035146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9411480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947739" y="2097088"/>
            <a:ext cx="10296524" cy="4310912"/>
          </a:xfrm>
        </p:spPr>
        <p:txBody>
          <a:bodyPr numCol="1" spcCol="540000"/>
          <a:lstStyle>
            <a:lvl3pPr>
              <a:defRPr b="0">
                <a:solidFill>
                  <a:schemeClr val="tx1"/>
                </a:solidFill>
              </a:defRPr>
            </a:lvl3pPr>
            <a:lvl4pPr>
              <a:defRPr b="1">
                <a:solidFill>
                  <a:schemeClr val="tx2"/>
                </a:solidFill>
              </a:defRPr>
            </a:lvl4pPr>
            <a:lvl8pPr>
              <a:defRPr spc="120" baseline="0"/>
            </a:lvl8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2" name="Fußzeilenplatzhalter 6">
            <a:extLst>
              <a:ext uri="{FF2B5EF4-FFF2-40B4-BE49-F238E27FC236}">
                <a16:creationId xmlns:a16="http://schemas.microsoft.com/office/drawing/2014/main" id="{54378EB6-FA4B-F8B9-608B-27C595763ED4}"/>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107429706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Felder (Text/Bi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34D6FFE-C346-403E-A982-395E5408109F}"/>
              </a:ext>
            </a:extLst>
          </p:cNvPr>
          <p:cNvGraphicFramePr>
            <a:graphicFrameLocks noChangeAspect="1"/>
          </p:cNvGraphicFramePr>
          <p:nvPr>
            <p:custDataLst>
              <p:tags r:id="rId1"/>
            </p:custDataLst>
            <p:extLst>
              <p:ext uri="{D42A27DB-BD31-4B8C-83A1-F6EECF244321}">
                <p14:modId xmlns:p14="http://schemas.microsoft.com/office/powerpoint/2010/main" val="115877921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434D6FFE-C346-403E-A982-395E5408109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FC65B91-E784-4354-A701-802A4C59DD9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947739" y="2097088"/>
            <a:ext cx="486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384263" y="2097088"/>
            <a:ext cx="486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0" name="Title 9">
            <a:extLst>
              <a:ext uri="{FF2B5EF4-FFF2-40B4-BE49-F238E27FC236}">
                <a16:creationId xmlns:a16="http://schemas.microsoft.com/office/drawing/2014/main" id="{A46C3F50-3D7B-4965-BBCA-896067A4CB6C}"/>
              </a:ext>
            </a:extLst>
          </p:cNvPr>
          <p:cNvSpPr>
            <a:spLocks noGrp="1"/>
          </p:cNvSpPr>
          <p:nvPr>
            <p:ph type="title"/>
          </p:nvPr>
        </p:nvSpPr>
        <p:spPr>
          <a:xfrm>
            <a:off x="947739" y="692149"/>
            <a:ext cx="10296524" cy="1404937"/>
          </a:xfrm>
        </p:spPr>
        <p:txBody>
          <a:bodyPr/>
          <a:lstStyle/>
          <a:p>
            <a:r>
              <a:rPr lang="de-DE"/>
              <a:t>Titelmasterformat durch Klicken bearbeiten</a:t>
            </a:r>
            <a:endParaRPr lang="de-DE" dirty="0"/>
          </a:p>
        </p:txBody>
      </p:sp>
      <p:sp>
        <p:nvSpPr>
          <p:cNvPr id="2" name="Fußzeilenplatzhalter 6">
            <a:extLst>
              <a:ext uri="{FF2B5EF4-FFF2-40B4-BE49-F238E27FC236}">
                <a16:creationId xmlns:a16="http://schemas.microsoft.com/office/drawing/2014/main" id="{0B14E9D9-8DB4-9E6C-2F60-BCE1B2E7181B}"/>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24047026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ext (2-spalti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059122B-6621-47D1-A7DC-B86D3C66D4FB}"/>
              </a:ext>
            </a:extLst>
          </p:cNvPr>
          <p:cNvGraphicFramePr>
            <a:graphicFrameLocks noChangeAspect="1"/>
          </p:cNvGraphicFramePr>
          <p:nvPr>
            <p:custDataLst>
              <p:tags r:id="rId1"/>
            </p:custDataLst>
            <p:extLst>
              <p:ext uri="{D42A27DB-BD31-4B8C-83A1-F6EECF244321}">
                <p14:modId xmlns:p14="http://schemas.microsoft.com/office/powerpoint/2010/main" val="30447012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5059122B-6621-47D1-A7DC-B86D3C66D4F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2B497B3-7BCD-436C-BE19-C4ED853A13EB}"/>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947739" y="2097088"/>
            <a:ext cx="10296524" cy="4310912"/>
          </a:xfrm>
        </p:spPr>
        <p:txBody>
          <a:bodyPr numCol="2" spcCol="540000"/>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9" name="Title 8">
            <a:extLst>
              <a:ext uri="{FF2B5EF4-FFF2-40B4-BE49-F238E27FC236}">
                <a16:creationId xmlns:a16="http://schemas.microsoft.com/office/drawing/2014/main" id="{17FD22FE-B954-4E59-AD32-7DA12A787568}"/>
              </a:ext>
            </a:extLst>
          </p:cNvPr>
          <p:cNvSpPr>
            <a:spLocks noGrp="1"/>
          </p:cNvSpPr>
          <p:nvPr>
            <p:ph type="title"/>
          </p:nvPr>
        </p:nvSpPr>
        <p:spPr>
          <a:xfrm>
            <a:off x="947739" y="692149"/>
            <a:ext cx="10296524" cy="1404937"/>
          </a:xfrm>
        </p:spPr>
        <p:txBody>
          <a:bodyPr/>
          <a:lstStyle/>
          <a:p>
            <a:r>
              <a:rPr lang="de-DE"/>
              <a:t>Titelmasterformat durch Klicken bearbeiten</a:t>
            </a:r>
          </a:p>
        </p:txBody>
      </p:sp>
      <p:sp>
        <p:nvSpPr>
          <p:cNvPr id="2" name="Fußzeilenplatzhalter 6">
            <a:extLst>
              <a:ext uri="{FF2B5EF4-FFF2-40B4-BE49-F238E27FC236}">
                <a16:creationId xmlns:a16="http://schemas.microsoft.com/office/drawing/2014/main" id="{10D12A88-7AE0-A930-4B65-7F351142403F}"/>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1135336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Felder (Text/Bild)">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D73405DF-DDE4-4B3F-BD48-FC67B9175B28}"/>
              </a:ext>
            </a:extLst>
          </p:cNvPr>
          <p:cNvGraphicFramePr>
            <a:graphicFrameLocks noChangeAspect="1"/>
          </p:cNvGraphicFramePr>
          <p:nvPr>
            <p:custDataLst>
              <p:tags r:id="rId1"/>
            </p:custDataLst>
            <p:extLst>
              <p:ext uri="{D42A27DB-BD31-4B8C-83A1-F6EECF244321}">
                <p14:modId xmlns:p14="http://schemas.microsoft.com/office/powerpoint/2010/main" val="20180586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9" name="Object 8" hidden="1">
                        <a:extLst>
                          <a:ext uri="{FF2B5EF4-FFF2-40B4-BE49-F238E27FC236}">
                            <a16:creationId xmlns:a16="http://schemas.microsoft.com/office/drawing/2014/main" id="{D73405DF-DDE4-4B3F-BD48-FC67B9175B2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EEA7A5B-CC69-48D1-B35F-8500863105EE}"/>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6" name="Content Placeholder 2"/>
          <p:cNvSpPr>
            <a:spLocks noGrp="1"/>
          </p:cNvSpPr>
          <p:nvPr>
            <p:ph sz="half" idx="1"/>
          </p:nvPr>
        </p:nvSpPr>
        <p:spPr>
          <a:xfrm>
            <a:off x="947739" y="2097088"/>
            <a:ext cx="306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Content Placeholder 3"/>
          <p:cNvSpPr>
            <a:spLocks noGrp="1"/>
          </p:cNvSpPr>
          <p:nvPr>
            <p:ph sz="half" idx="2"/>
          </p:nvPr>
        </p:nvSpPr>
        <p:spPr>
          <a:xfrm>
            <a:off x="4566001" y="2097088"/>
            <a:ext cx="306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Content Placeholder 3">
            <a:extLst>
              <a:ext uri="{FF2B5EF4-FFF2-40B4-BE49-F238E27FC236}">
                <a16:creationId xmlns:a16="http://schemas.microsoft.com/office/drawing/2014/main" id="{51F02B2B-2724-554D-82D3-E93B5519A17A}"/>
              </a:ext>
            </a:extLst>
          </p:cNvPr>
          <p:cNvSpPr>
            <a:spLocks noGrp="1"/>
          </p:cNvSpPr>
          <p:nvPr>
            <p:ph sz="half" idx="13"/>
          </p:nvPr>
        </p:nvSpPr>
        <p:spPr>
          <a:xfrm>
            <a:off x="8184263" y="2097088"/>
            <a:ext cx="306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1" name="Title 10">
            <a:extLst>
              <a:ext uri="{FF2B5EF4-FFF2-40B4-BE49-F238E27FC236}">
                <a16:creationId xmlns:a16="http://schemas.microsoft.com/office/drawing/2014/main" id="{F23DF60E-5BB4-4358-9ED3-0B06131E2A5C}"/>
              </a:ext>
            </a:extLst>
          </p:cNvPr>
          <p:cNvSpPr>
            <a:spLocks noGrp="1"/>
          </p:cNvSpPr>
          <p:nvPr>
            <p:ph type="title"/>
          </p:nvPr>
        </p:nvSpPr>
        <p:spPr>
          <a:xfrm>
            <a:off x="947739" y="692149"/>
            <a:ext cx="10296524" cy="1404937"/>
          </a:xfrm>
        </p:spPr>
        <p:txBody>
          <a:bodyPr/>
          <a:lstStyle/>
          <a:p>
            <a:r>
              <a:rPr lang="de-DE"/>
              <a:t>Titelmasterformat durch Klicken bearbeiten</a:t>
            </a:r>
          </a:p>
        </p:txBody>
      </p:sp>
      <p:sp>
        <p:nvSpPr>
          <p:cNvPr id="3" name="Fußzeilenplatzhalter 6">
            <a:extLst>
              <a:ext uri="{FF2B5EF4-FFF2-40B4-BE49-F238E27FC236}">
                <a16:creationId xmlns:a16="http://schemas.microsoft.com/office/drawing/2014/main" id="{D4738300-ADB3-DD71-7665-F0BA8E4BAD18}"/>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2169343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xt (3-spalti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DC182B74-8C6D-4413-AFAC-24A2B937F299}"/>
              </a:ext>
            </a:extLst>
          </p:cNvPr>
          <p:cNvGraphicFramePr>
            <a:graphicFrameLocks noChangeAspect="1"/>
          </p:cNvGraphicFramePr>
          <p:nvPr>
            <p:custDataLst>
              <p:tags r:id="rId1"/>
            </p:custDataLst>
            <p:extLst>
              <p:ext uri="{D42A27DB-BD31-4B8C-83A1-F6EECF244321}">
                <p14:modId xmlns:p14="http://schemas.microsoft.com/office/powerpoint/2010/main" val="27082856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DC182B74-8C6D-4413-AFAC-24A2B937F29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D9F2C3B-65EA-4BDE-A2B5-D40F165DF28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947739" y="2097088"/>
            <a:ext cx="10296524" cy="4310912"/>
          </a:xfrm>
        </p:spPr>
        <p:txBody>
          <a:bodyPr numCol="3" spcCol="360000"/>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9" name="Title 8">
            <a:extLst>
              <a:ext uri="{FF2B5EF4-FFF2-40B4-BE49-F238E27FC236}">
                <a16:creationId xmlns:a16="http://schemas.microsoft.com/office/drawing/2014/main" id="{730F1A20-A4A7-4C1A-8E8E-5AC976BCE643}"/>
              </a:ext>
            </a:extLst>
          </p:cNvPr>
          <p:cNvSpPr>
            <a:spLocks noGrp="1"/>
          </p:cNvSpPr>
          <p:nvPr>
            <p:ph type="title"/>
          </p:nvPr>
        </p:nvSpPr>
        <p:spPr>
          <a:xfrm>
            <a:off x="947739" y="692149"/>
            <a:ext cx="10296524" cy="1404937"/>
          </a:xfrm>
        </p:spPr>
        <p:txBody>
          <a:bodyPr/>
          <a:lstStyle/>
          <a:p>
            <a:r>
              <a:rPr lang="de-DE"/>
              <a:t>Titelmasterformat durch Klicken bearbeiten</a:t>
            </a:r>
          </a:p>
        </p:txBody>
      </p:sp>
      <p:sp>
        <p:nvSpPr>
          <p:cNvPr id="2" name="Fußzeilenplatzhalter 6">
            <a:extLst>
              <a:ext uri="{FF2B5EF4-FFF2-40B4-BE49-F238E27FC236}">
                <a16:creationId xmlns:a16="http://schemas.microsoft.com/office/drawing/2014/main" id="{AB686FBF-6885-4AC0-B41D-8B583E908C68}"/>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1569565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Felder (Text/Bild)">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F8CA7A7F-18CF-42AB-93B5-CE02169C7548}"/>
              </a:ext>
            </a:extLst>
          </p:cNvPr>
          <p:cNvGraphicFramePr>
            <a:graphicFrameLocks noChangeAspect="1"/>
          </p:cNvGraphicFramePr>
          <p:nvPr>
            <p:custDataLst>
              <p:tags r:id="rId1"/>
            </p:custDataLst>
            <p:extLst>
              <p:ext uri="{D42A27DB-BD31-4B8C-83A1-F6EECF244321}">
                <p14:modId xmlns:p14="http://schemas.microsoft.com/office/powerpoint/2010/main" val="759419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10" name="Object 9" hidden="1">
                        <a:extLst>
                          <a:ext uri="{FF2B5EF4-FFF2-40B4-BE49-F238E27FC236}">
                            <a16:creationId xmlns:a16="http://schemas.microsoft.com/office/drawing/2014/main" id="{F8CA7A7F-18CF-42AB-93B5-CE02169C754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EA2FB6F-4CCF-4483-B0FF-497BECC7F5B8}"/>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6" name="Content Placeholder 2"/>
          <p:cNvSpPr>
            <a:spLocks noGrp="1"/>
          </p:cNvSpPr>
          <p:nvPr>
            <p:ph sz="half" idx="1"/>
          </p:nvPr>
        </p:nvSpPr>
        <p:spPr>
          <a:xfrm>
            <a:off x="947739" y="2097088"/>
            <a:ext cx="234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Content Placeholder 3"/>
          <p:cNvSpPr>
            <a:spLocks noGrp="1"/>
          </p:cNvSpPr>
          <p:nvPr>
            <p:ph sz="half" idx="2"/>
          </p:nvPr>
        </p:nvSpPr>
        <p:spPr>
          <a:xfrm>
            <a:off x="3599914" y="2097088"/>
            <a:ext cx="234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8" name="Content Placeholder 3">
            <a:extLst>
              <a:ext uri="{FF2B5EF4-FFF2-40B4-BE49-F238E27FC236}">
                <a16:creationId xmlns:a16="http://schemas.microsoft.com/office/drawing/2014/main" id="{51F02B2B-2724-554D-82D3-E93B5519A17A}"/>
              </a:ext>
            </a:extLst>
          </p:cNvPr>
          <p:cNvSpPr>
            <a:spLocks noGrp="1"/>
          </p:cNvSpPr>
          <p:nvPr>
            <p:ph sz="half" idx="13"/>
          </p:nvPr>
        </p:nvSpPr>
        <p:spPr>
          <a:xfrm>
            <a:off x="8904263" y="2097088"/>
            <a:ext cx="2340000" cy="4310912"/>
          </a:xfrm>
        </p:spPr>
        <p:txBody>
          <a:bodyPr/>
          <a:lstStyle>
            <a:lvl3pPr>
              <a:defRPr b="0">
                <a:solidFill>
                  <a:schemeClr val="tx1"/>
                </a:solidFill>
              </a:defRPr>
            </a:lvl3pPr>
            <a:lvl4pPr>
              <a:defRPr b="1">
                <a:solidFill>
                  <a:schemeClr val="tx2"/>
                </a:solidFill>
              </a:defRPr>
            </a:lvl4pPr>
            <a:lvl8pPr>
              <a:spcBef>
                <a:spcPts val="525"/>
              </a:spcBef>
              <a:spcAft>
                <a:spcPts val="0"/>
              </a:spcAft>
              <a:defRPr/>
            </a:lvl8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9" name="Content Placeholder 3">
            <a:extLst>
              <a:ext uri="{FF2B5EF4-FFF2-40B4-BE49-F238E27FC236}">
                <a16:creationId xmlns:a16="http://schemas.microsoft.com/office/drawing/2014/main" id="{F27FE177-075A-6045-8624-77FF676D6047}"/>
              </a:ext>
            </a:extLst>
          </p:cNvPr>
          <p:cNvSpPr>
            <a:spLocks noGrp="1"/>
          </p:cNvSpPr>
          <p:nvPr>
            <p:ph sz="half" idx="14"/>
          </p:nvPr>
        </p:nvSpPr>
        <p:spPr>
          <a:xfrm>
            <a:off x="6252089" y="2097088"/>
            <a:ext cx="234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2" name="Title 11">
            <a:extLst>
              <a:ext uri="{FF2B5EF4-FFF2-40B4-BE49-F238E27FC236}">
                <a16:creationId xmlns:a16="http://schemas.microsoft.com/office/drawing/2014/main" id="{4F9EBB6B-48B6-455B-A218-EB6DFA7CBD94}"/>
              </a:ext>
            </a:extLst>
          </p:cNvPr>
          <p:cNvSpPr>
            <a:spLocks noGrp="1"/>
          </p:cNvSpPr>
          <p:nvPr>
            <p:ph type="title"/>
          </p:nvPr>
        </p:nvSpPr>
        <p:spPr>
          <a:xfrm>
            <a:off x="947739" y="692149"/>
            <a:ext cx="10296524" cy="1404937"/>
          </a:xfrm>
        </p:spPr>
        <p:txBody>
          <a:bodyPr/>
          <a:lstStyle/>
          <a:p>
            <a:r>
              <a:rPr lang="de-DE"/>
              <a:t>Titelmasterformat durch Klicken bearbeiten</a:t>
            </a:r>
          </a:p>
        </p:txBody>
      </p:sp>
      <p:sp>
        <p:nvSpPr>
          <p:cNvPr id="3" name="Fußzeilenplatzhalter 6">
            <a:extLst>
              <a:ext uri="{FF2B5EF4-FFF2-40B4-BE49-F238E27FC236}">
                <a16:creationId xmlns:a16="http://schemas.microsoft.com/office/drawing/2014/main" id="{1660CB03-C6E3-347D-CE96-2E395616302B}"/>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1219625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ext (4-spalti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F29E846F-D6EF-4F38-BEA1-DD2E6EE76E5E}"/>
              </a:ext>
            </a:extLst>
          </p:cNvPr>
          <p:cNvGraphicFramePr>
            <a:graphicFrameLocks noChangeAspect="1"/>
          </p:cNvGraphicFramePr>
          <p:nvPr>
            <p:custDataLst>
              <p:tags r:id="rId1"/>
            </p:custDataLst>
            <p:extLst>
              <p:ext uri="{D42A27DB-BD31-4B8C-83A1-F6EECF244321}">
                <p14:modId xmlns:p14="http://schemas.microsoft.com/office/powerpoint/2010/main" val="31703951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F29E846F-D6EF-4F38-BEA1-DD2E6EE76E5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8ECDDCE0-6FB0-4AE2-A021-2B9544EF1C5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947739" y="2097088"/>
            <a:ext cx="10296524" cy="4310912"/>
          </a:xfrm>
        </p:spPr>
        <p:txBody>
          <a:bodyPr numCol="4" spcCol="288000"/>
          <a:lstStyle>
            <a:lvl3pPr>
              <a:defRPr b="0">
                <a:solidFill>
                  <a:schemeClr val="tx1"/>
                </a:solidFill>
              </a:defRPr>
            </a:lvl3pPr>
            <a:lvl4pPr>
              <a:defRPr b="1">
                <a:solidFill>
                  <a:schemeClr val="tx2"/>
                </a:solidFill>
              </a:defRPr>
            </a:lvl4pPr>
            <a:lvl8pPr>
              <a:lnSpc>
                <a:spcPts val="1100"/>
              </a:lnSpc>
              <a:spcBef>
                <a:spcPts val="525"/>
              </a:spcBef>
              <a:spcAft>
                <a:spcPts val="0"/>
              </a:spcAft>
              <a:defRPr/>
            </a:lvl8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9" name="Title 8">
            <a:extLst>
              <a:ext uri="{FF2B5EF4-FFF2-40B4-BE49-F238E27FC236}">
                <a16:creationId xmlns:a16="http://schemas.microsoft.com/office/drawing/2014/main" id="{C50071A1-8A74-45B2-A989-D27068F99AD6}"/>
              </a:ext>
            </a:extLst>
          </p:cNvPr>
          <p:cNvSpPr>
            <a:spLocks noGrp="1"/>
          </p:cNvSpPr>
          <p:nvPr>
            <p:ph type="title"/>
          </p:nvPr>
        </p:nvSpPr>
        <p:spPr>
          <a:xfrm>
            <a:off x="947739" y="692149"/>
            <a:ext cx="10296524" cy="1404937"/>
          </a:xfrm>
        </p:spPr>
        <p:txBody>
          <a:bodyPr/>
          <a:lstStyle/>
          <a:p>
            <a:r>
              <a:rPr lang="de-DE"/>
              <a:t>Titelmasterformat durch Klicken bearbeiten</a:t>
            </a:r>
          </a:p>
        </p:txBody>
      </p:sp>
      <p:sp>
        <p:nvSpPr>
          <p:cNvPr id="2" name="Fußzeilenplatzhalter 6">
            <a:extLst>
              <a:ext uri="{FF2B5EF4-FFF2-40B4-BE49-F238E27FC236}">
                <a16:creationId xmlns:a16="http://schemas.microsoft.com/office/drawing/2014/main" id="{180F3466-8784-9F4E-FA60-57FF5BE58DD4}"/>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3915827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2 Spalten">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FDE2241-1AF0-49A8-922F-CB987C6D8A0A}"/>
              </a:ext>
            </a:extLst>
          </p:cNvPr>
          <p:cNvGraphicFramePr>
            <a:graphicFrameLocks noChangeAspect="1"/>
          </p:cNvGraphicFramePr>
          <p:nvPr>
            <p:custDataLst>
              <p:tags r:id="rId1"/>
            </p:custDataLst>
            <p:extLst>
              <p:ext uri="{D42A27DB-BD31-4B8C-83A1-F6EECF244321}">
                <p14:modId xmlns:p14="http://schemas.microsoft.com/office/powerpoint/2010/main" val="3641906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0FDE2241-1AF0-49A8-922F-CB987C6D8A0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F111491F-25C0-47A3-B8C8-CF423E9D18A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947739" y="2097088"/>
            <a:ext cx="3060000" cy="4310912"/>
          </a:xfrm>
        </p:spPr>
        <p:txBody>
          <a:bodyPr/>
          <a:lstStyle>
            <a:lvl3pPr>
              <a:defRPr b="0">
                <a:solidFill>
                  <a:schemeClr val="tx1"/>
                </a:solidFill>
              </a:defRPr>
            </a:lvl3pPr>
            <a:lvl4pPr>
              <a:defRPr b="1">
                <a:solidFill>
                  <a:schemeClr val="tx2"/>
                </a:solidFill>
              </a:defRPr>
            </a:lvl4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4" name="Content Placeholder 3"/>
          <p:cNvSpPr>
            <a:spLocks noGrp="1"/>
          </p:cNvSpPr>
          <p:nvPr>
            <p:ph sz="half" idx="2"/>
          </p:nvPr>
        </p:nvSpPr>
        <p:spPr>
          <a:xfrm>
            <a:off x="4602163" y="2097088"/>
            <a:ext cx="66421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0" name="Title 9">
            <a:extLst>
              <a:ext uri="{FF2B5EF4-FFF2-40B4-BE49-F238E27FC236}">
                <a16:creationId xmlns:a16="http://schemas.microsoft.com/office/drawing/2014/main" id="{2455E15A-CF7F-4A54-BC65-334E16D17EC8}"/>
              </a:ext>
            </a:extLst>
          </p:cNvPr>
          <p:cNvSpPr>
            <a:spLocks noGrp="1"/>
          </p:cNvSpPr>
          <p:nvPr>
            <p:ph type="title"/>
          </p:nvPr>
        </p:nvSpPr>
        <p:spPr>
          <a:xfrm>
            <a:off x="947739" y="692149"/>
            <a:ext cx="10296524" cy="1404937"/>
          </a:xfrm>
        </p:spPr>
        <p:txBody>
          <a:bodyPr/>
          <a:lstStyle/>
          <a:p>
            <a:r>
              <a:rPr lang="de-DE"/>
              <a:t>Titelmasterformat durch Klicken bearbeiten</a:t>
            </a:r>
          </a:p>
        </p:txBody>
      </p:sp>
      <p:sp>
        <p:nvSpPr>
          <p:cNvPr id="2" name="Fußzeilenplatzhalter 6">
            <a:extLst>
              <a:ext uri="{FF2B5EF4-FFF2-40B4-BE49-F238E27FC236}">
                <a16:creationId xmlns:a16="http://schemas.microsoft.com/office/drawing/2014/main" id="{57DF3570-898D-9324-7861-D9AE50EF2180}"/>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3834644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1 Spalten">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A1D4A37-1331-435B-A211-7068997FD9A1}"/>
              </a:ext>
            </a:extLst>
          </p:cNvPr>
          <p:cNvGraphicFramePr>
            <a:graphicFrameLocks noChangeAspect="1"/>
          </p:cNvGraphicFramePr>
          <p:nvPr>
            <p:custDataLst>
              <p:tags r:id="rId1"/>
            </p:custDataLst>
            <p:extLst>
              <p:ext uri="{D42A27DB-BD31-4B8C-83A1-F6EECF244321}">
                <p14:modId xmlns:p14="http://schemas.microsoft.com/office/powerpoint/2010/main" val="24705664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7" name="Object 6" hidden="1">
                        <a:extLst>
                          <a:ext uri="{FF2B5EF4-FFF2-40B4-BE49-F238E27FC236}">
                            <a16:creationId xmlns:a16="http://schemas.microsoft.com/office/drawing/2014/main" id="{EA1D4A37-1331-435B-A211-7068997FD9A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193015A-FC55-4B7E-8DBE-5DF6AAB16C8B}"/>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sz="half" idx="1"/>
          </p:nvPr>
        </p:nvSpPr>
        <p:spPr>
          <a:xfrm>
            <a:off x="8207170" y="2097088"/>
            <a:ext cx="3037093"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947739" y="2097088"/>
            <a:ext cx="6660000" cy="4310912"/>
          </a:xfrm>
        </p:spPr>
        <p:txBody>
          <a:bodyPr/>
          <a:lstStyle>
            <a:lvl3pPr>
              <a:defRPr b="0">
                <a:solidFill>
                  <a:schemeClr val="tx1"/>
                </a:solidFill>
              </a:defRPr>
            </a:lvl3pPr>
            <a:lvl4pPr>
              <a:defRPr b="1">
                <a:solidFill>
                  <a:schemeClr val="tx2"/>
                </a:solidFill>
              </a:defRPr>
            </a:lvl4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0" name="Title 9">
            <a:extLst>
              <a:ext uri="{FF2B5EF4-FFF2-40B4-BE49-F238E27FC236}">
                <a16:creationId xmlns:a16="http://schemas.microsoft.com/office/drawing/2014/main" id="{A298DB1A-2FBE-4B43-929F-D8A944C8D6D7}"/>
              </a:ext>
            </a:extLst>
          </p:cNvPr>
          <p:cNvSpPr>
            <a:spLocks noGrp="1"/>
          </p:cNvSpPr>
          <p:nvPr>
            <p:ph type="title"/>
          </p:nvPr>
        </p:nvSpPr>
        <p:spPr>
          <a:xfrm>
            <a:off x="947739" y="692149"/>
            <a:ext cx="10296524" cy="1404937"/>
          </a:xfrm>
        </p:spPr>
        <p:txBody>
          <a:bodyPr/>
          <a:lstStyle/>
          <a:p>
            <a:r>
              <a:rPr lang="de-DE"/>
              <a:t>Titelmasterformat durch Klicken bearbeiten</a:t>
            </a:r>
          </a:p>
        </p:txBody>
      </p:sp>
      <p:sp>
        <p:nvSpPr>
          <p:cNvPr id="2" name="Fußzeilenplatzhalter 6">
            <a:extLst>
              <a:ext uri="{FF2B5EF4-FFF2-40B4-BE49-F238E27FC236}">
                <a16:creationId xmlns:a16="http://schemas.microsoft.com/office/drawing/2014/main" id="{E7A46A61-F022-3144-5A78-1B9DF550FB9B}"/>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1677567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ext (nur Text ohne Titel)">
    <p:spTree>
      <p:nvGrpSpPr>
        <p:cNvPr id="1" name=""/>
        <p:cNvGrpSpPr/>
        <p:nvPr/>
      </p:nvGrpSpPr>
      <p:grpSpPr>
        <a:xfrm>
          <a:off x="0" y="0"/>
          <a:ext cx="0" cy="0"/>
          <a:chOff x="0" y="0"/>
          <a:chExt cx="0" cy="0"/>
        </a:xfrm>
      </p:grpSpPr>
      <p:sp>
        <p:nvSpPr>
          <p:cNvPr id="6" name="Content Placeholder 2"/>
          <p:cNvSpPr>
            <a:spLocks noGrp="1"/>
          </p:cNvSpPr>
          <p:nvPr>
            <p:ph sz="half" idx="1" hasCustomPrompt="1"/>
          </p:nvPr>
        </p:nvSpPr>
        <p:spPr>
          <a:xfrm>
            <a:off x="947739" y="692150"/>
            <a:ext cx="10296524" cy="5715850"/>
          </a:xfrm>
        </p:spPr>
        <p:txBody>
          <a:bodyPr numCol="1" spcCol="540000"/>
          <a:lstStyle>
            <a:lvl1pPr marL="0" indent="0">
              <a:buFont typeface="Arial" panose="020B0604020202020204" pitchFamily="34" charset="0"/>
              <a:buNone/>
              <a:defRPr/>
            </a:lvl1pPr>
            <a:lvl3pPr>
              <a:defRPr b="0">
                <a:solidFill>
                  <a:schemeClr val="tx1"/>
                </a:solidFill>
              </a:defRPr>
            </a:lvl3pPr>
            <a:lvl4pPr>
              <a:defRPr b="1">
                <a:solidFill>
                  <a:schemeClr val="tx2"/>
                </a:solidFill>
              </a:defRPr>
            </a:lvl4pPr>
            <a:lvl5pPr marL="354013" indent="-176213">
              <a:buFont typeface="Arial" panose="020B0604020202020204" pitchFamily="34" charset="0"/>
              <a:buChar char="•"/>
              <a:defRPr/>
            </a:lvl5pPr>
          </a:lstStyle>
          <a:p>
            <a:pPr lvl="0"/>
            <a:r>
              <a:rPr lang="de-DE" dirty="0"/>
              <a:t>FOLIE OHNE TITEL (Ausnahme)</a:t>
            </a:r>
          </a:p>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err="1"/>
              <a:t>Sixt</a:t>
            </a:r>
            <a:r>
              <a:rPr lang="en-US" dirty="0"/>
              <a:t> level</a:t>
            </a:r>
          </a:p>
          <a:p>
            <a:pPr lvl="6"/>
            <a:r>
              <a:rPr lang="en-US" dirty="0"/>
              <a:t>Seventh level</a:t>
            </a:r>
          </a:p>
          <a:p>
            <a:pPr lvl="7"/>
            <a:r>
              <a:rPr lang="en-US" dirty="0"/>
              <a:t>Eight level</a:t>
            </a:r>
          </a:p>
        </p:txBody>
      </p:sp>
      <p:sp>
        <p:nvSpPr>
          <p:cNvPr id="2" name="Fußzeilenplatzhalter 6">
            <a:extLst>
              <a:ext uri="{FF2B5EF4-FFF2-40B4-BE49-F238E27FC236}">
                <a16:creationId xmlns:a16="http://schemas.microsoft.com/office/drawing/2014/main" id="{3F6F845E-B086-26E5-CE53-A2848A1B50C0}"/>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2824973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Fußzeilenplatzhalter 6">
            <a:extLst>
              <a:ext uri="{FF2B5EF4-FFF2-40B4-BE49-F238E27FC236}">
                <a16:creationId xmlns:a16="http://schemas.microsoft.com/office/drawing/2014/main" id="{A5979D0A-1AD6-3DFA-3F84-38746177BC33}"/>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309067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80875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2" name="Fußzeilenplatzhalter 6">
            <a:extLst>
              <a:ext uri="{FF2B5EF4-FFF2-40B4-BE49-F238E27FC236}">
                <a16:creationId xmlns:a16="http://schemas.microsoft.com/office/drawing/2014/main" id="{47730B22-1830-2468-C467-5984ABFAA6A8}"/>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6536345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Kapiteltrenn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07998" y="2988000"/>
            <a:ext cx="10717200" cy="3465188"/>
          </a:xfrm>
          <a:prstGeom prst="rect">
            <a:avLst/>
          </a:prstGeom>
        </p:spPr>
        <p:txBody>
          <a:bodyPr anchor="t" anchorCtr="0"/>
          <a:lstStyle>
            <a:lvl1pPr>
              <a:defRPr sz="2300" spc="230" baseline="0"/>
            </a:lvl1pPr>
          </a:lstStyle>
          <a:p>
            <a:r>
              <a:rPr lang="de-DE"/>
              <a:t>Titelmasterformat durch Klicken bearbeiten</a:t>
            </a:r>
            <a:endParaRPr lang="en-US" dirty="0"/>
          </a:p>
        </p:txBody>
      </p:sp>
      <p:sp>
        <p:nvSpPr>
          <p:cNvPr id="3" name="Fußzeilenplatzhalter 6">
            <a:extLst>
              <a:ext uri="{FF2B5EF4-FFF2-40B4-BE49-F238E27FC236}">
                <a16:creationId xmlns:a16="http://schemas.microsoft.com/office/drawing/2014/main" id="{0EA40D17-4F54-D3B6-040C-626630A61DC3}"/>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10813817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chlussfolie mit Bi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757B1B12-25F4-DD53-F5B4-F2F161590518}"/>
              </a:ext>
            </a:extLst>
          </p:cNvPr>
          <p:cNvPicPr>
            <a:picLocks noChangeAspect="1"/>
          </p:cNvPicPr>
          <p:nvPr userDrawn="1"/>
        </p:nvPicPr>
        <p:blipFill>
          <a:blip r:embed="rId2"/>
          <a:stretch>
            <a:fillRect/>
          </a:stretch>
        </p:blipFill>
        <p:spPr>
          <a:xfrm>
            <a:off x="0" y="265407"/>
            <a:ext cx="12192000" cy="6858000"/>
          </a:xfrm>
          <a:prstGeom prst="rect">
            <a:avLst/>
          </a:prstGeom>
        </p:spPr>
      </p:pic>
      <p:sp>
        <p:nvSpPr>
          <p:cNvPr id="4" name="Bildplatzhalter 7">
            <a:extLst>
              <a:ext uri="{FF2B5EF4-FFF2-40B4-BE49-F238E27FC236}">
                <a16:creationId xmlns:a16="http://schemas.microsoft.com/office/drawing/2014/main" id="{A71ADE3B-C90A-3546-B749-0ACBB53B7BF5}"/>
              </a:ext>
            </a:extLst>
          </p:cNvPr>
          <p:cNvSpPr>
            <a:spLocks noGrp="1"/>
          </p:cNvSpPr>
          <p:nvPr>
            <p:ph type="pic" sz="quarter" idx="13"/>
          </p:nvPr>
        </p:nvSpPr>
        <p:spPr>
          <a:xfrm>
            <a:off x="1216025" y="1831976"/>
            <a:ext cx="9747249" cy="4470400"/>
          </a:xfrm>
          <a:solidFill>
            <a:schemeClr val="bg1"/>
          </a:solidFill>
        </p:spPr>
        <p:txBody>
          <a:bodyPr/>
          <a:lstStyle>
            <a:lvl1pPr>
              <a:defRPr>
                <a:solidFill>
                  <a:schemeClr val="bg1"/>
                </a:solidFill>
              </a:defRPr>
            </a:lvl1pPr>
          </a:lstStyle>
          <a:p>
            <a:r>
              <a:rPr lang="de-DE"/>
              <a:t>Bild durch Klicken auf Symbol hinzufügen</a:t>
            </a:r>
            <a:endParaRPr lang="de-DE" dirty="0"/>
          </a:p>
        </p:txBody>
      </p:sp>
      <p:sp>
        <p:nvSpPr>
          <p:cNvPr id="6" name="Title 1"/>
          <p:cNvSpPr>
            <a:spLocks noGrp="1"/>
          </p:cNvSpPr>
          <p:nvPr>
            <p:ph type="ctrTitle" hasCustomPrompt="1"/>
          </p:nvPr>
        </p:nvSpPr>
        <p:spPr>
          <a:xfrm>
            <a:off x="812800" y="1016001"/>
            <a:ext cx="4257964" cy="999835"/>
          </a:xfrm>
          <a:prstGeom prst="rect">
            <a:avLst/>
          </a:prstGeom>
          <a:solidFill>
            <a:schemeClr val="accent6"/>
          </a:solidFill>
        </p:spPr>
        <p:txBody>
          <a:bodyPr wrap="square" lIns="198000" tIns="158400" rIns="108000" bIns="108000" anchor="t" anchorCtr="0">
            <a:noAutofit/>
          </a:bodyPr>
          <a:lstStyle>
            <a:lvl1pPr algn="l">
              <a:lnSpc>
                <a:spcPts val="2600"/>
              </a:lnSpc>
              <a:defRPr sz="2300" baseline="0">
                <a:solidFill>
                  <a:schemeClr val="bg1"/>
                </a:solidFill>
              </a:defRPr>
            </a:lvl1pPr>
          </a:lstStyle>
          <a:p>
            <a:r>
              <a:rPr lang="de-DE" dirty="0"/>
              <a:t>HERZLICHEN DANK FÜR IHRE AUFMERKSAMKEIT</a:t>
            </a:r>
            <a:br>
              <a:rPr lang="de-DE" dirty="0"/>
            </a:br>
            <a:endParaRPr lang="de-DE" dirty="0"/>
          </a:p>
        </p:txBody>
      </p:sp>
      <p:pic>
        <p:nvPicPr>
          <p:cNvPr id="3" name="Grafik 2">
            <a:extLst>
              <a:ext uri="{FF2B5EF4-FFF2-40B4-BE49-F238E27FC236}">
                <a16:creationId xmlns:a16="http://schemas.microsoft.com/office/drawing/2014/main" id="{B6797D28-4DBB-8204-F780-F4E43A862845}"/>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9050400" y="265407"/>
            <a:ext cx="2343500" cy="803486"/>
          </a:xfrm>
          <a:prstGeom prst="rect">
            <a:avLst/>
          </a:prstGeom>
        </p:spPr>
      </p:pic>
    </p:spTree>
    <p:extLst>
      <p:ext uri="{BB962C8B-B14F-4D97-AF65-F5344CB8AC3E}">
        <p14:creationId xmlns:p14="http://schemas.microsoft.com/office/powerpoint/2010/main" val="4105787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chlussfolie ohne Bi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5F05C30-C7CF-4BED-ACA7-6138A5FB09A4}"/>
              </a:ext>
            </a:extLst>
          </p:cNvPr>
          <p:cNvGraphicFramePr>
            <a:graphicFrameLocks noChangeAspect="1"/>
          </p:cNvGraphicFramePr>
          <p:nvPr>
            <p:custDataLst>
              <p:tags r:id="rId1"/>
            </p:custDataLst>
            <p:extLst>
              <p:ext uri="{D42A27DB-BD31-4B8C-83A1-F6EECF244321}">
                <p14:modId xmlns:p14="http://schemas.microsoft.com/office/powerpoint/2010/main" val="22065917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5" imgW="384" imgH="385" progId="TCLayout.ActiveDocument.1">
                  <p:embed/>
                </p:oleObj>
              </mc:Choice>
              <mc:Fallback>
                <p:oleObj name="think-cell Folie" r:id="rId5" imgW="384" imgH="385" progId="TCLayout.ActiveDocument.1">
                  <p:embed/>
                  <p:pic>
                    <p:nvPicPr>
                      <p:cNvPr id="6" name="Object 5" hidden="1">
                        <a:extLst>
                          <a:ext uri="{FF2B5EF4-FFF2-40B4-BE49-F238E27FC236}">
                            <a16:creationId xmlns:a16="http://schemas.microsoft.com/office/drawing/2014/main" id="{55F05C30-C7CF-4BED-ACA7-6138A5FB09A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71A1027B-D4DE-4331-AC66-77D3E8B8412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idx="1"/>
          </p:nvPr>
        </p:nvSpPr>
        <p:spPr/>
        <p:txBody>
          <a:bodyPr/>
          <a:lstStyle>
            <a:lvl1pPr>
              <a:spcBef>
                <a:spcPts val="1150"/>
              </a:spcBef>
              <a:tabLst>
                <a:tab pos="180000" algn="l"/>
                <a:tab pos="360000" algn="l"/>
                <a:tab pos="576000" algn="l"/>
              </a:tabLst>
              <a:defRPr/>
            </a:lvl1pPr>
            <a:lvl2pPr>
              <a:tabLst>
                <a:tab pos="180000" algn="l"/>
                <a:tab pos="360000" algn="l"/>
                <a:tab pos="576000" algn="l"/>
              </a:tabLst>
              <a:defRPr kern="600" spc="40" baseline="0"/>
            </a:lvl2pPr>
            <a:lvl3pPr>
              <a:defRPr b="0">
                <a:solidFill>
                  <a:schemeClr val="tx1"/>
                </a:solidFill>
              </a:defRPr>
            </a:lvl3pPr>
            <a:lvl4pPr>
              <a:defRPr b="1" kern="600" spc="40" baseline="0">
                <a:solidFill>
                  <a:schemeClr val="tx2"/>
                </a:solidFill>
              </a:defRPr>
            </a:lvl4pPr>
            <a:lvl5pPr>
              <a:lnSpc>
                <a:spcPts val="2300"/>
              </a:lnSpc>
              <a:defRPr kern="600" spc="40" baseline="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9" name="Title 8">
            <a:extLst>
              <a:ext uri="{FF2B5EF4-FFF2-40B4-BE49-F238E27FC236}">
                <a16:creationId xmlns:a16="http://schemas.microsoft.com/office/drawing/2014/main" id="{30A92407-1187-4BC7-9440-8FB58293508F}"/>
              </a:ext>
            </a:extLst>
          </p:cNvPr>
          <p:cNvSpPr>
            <a:spLocks noGrp="1"/>
          </p:cNvSpPr>
          <p:nvPr>
            <p:ph type="title"/>
          </p:nvPr>
        </p:nvSpPr>
        <p:spPr/>
        <p:txBody>
          <a:bodyPr/>
          <a:lstStyle/>
          <a:p>
            <a:r>
              <a:rPr lang="de-DE"/>
              <a:t>Titelmasterformat durch Klicken bearbeiten</a:t>
            </a:r>
          </a:p>
        </p:txBody>
      </p:sp>
      <p:sp>
        <p:nvSpPr>
          <p:cNvPr id="2" name="Fußzeilenplatzhalter 6">
            <a:extLst>
              <a:ext uri="{FF2B5EF4-FFF2-40B4-BE49-F238E27FC236}">
                <a16:creationId xmlns:a16="http://schemas.microsoft.com/office/drawing/2014/main" id="{800EA42B-EFEC-7775-E941-7BC92856E40B}"/>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3236711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 2 Foto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80875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3" name="Bildplatzhalter 2">
            <a:extLst>
              <a:ext uri="{FF2B5EF4-FFF2-40B4-BE49-F238E27FC236}">
                <a16:creationId xmlns:a16="http://schemas.microsoft.com/office/drawing/2014/main" id="{F602BF2C-7435-7477-6CB7-90D59D5C6C29}"/>
              </a:ext>
            </a:extLst>
          </p:cNvPr>
          <p:cNvSpPr>
            <a:spLocks noGrp="1"/>
          </p:cNvSpPr>
          <p:nvPr>
            <p:ph type="pic" sz="quarter" idx="10"/>
          </p:nvPr>
        </p:nvSpPr>
        <p:spPr>
          <a:xfrm>
            <a:off x="955689" y="2112990"/>
            <a:ext cx="4860000" cy="3348000"/>
          </a:xfrm>
        </p:spPr>
        <p:txBody>
          <a:bodyPr/>
          <a:lstStyle/>
          <a:p>
            <a:endParaRPr lang="de-DE"/>
          </a:p>
        </p:txBody>
      </p:sp>
      <p:sp>
        <p:nvSpPr>
          <p:cNvPr id="4" name="Bildplatzhalter 2">
            <a:extLst>
              <a:ext uri="{FF2B5EF4-FFF2-40B4-BE49-F238E27FC236}">
                <a16:creationId xmlns:a16="http://schemas.microsoft.com/office/drawing/2014/main" id="{0FE71FAB-9A19-A4B7-2B83-D963BFE57862}"/>
              </a:ext>
            </a:extLst>
          </p:cNvPr>
          <p:cNvSpPr>
            <a:spLocks noGrp="1"/>
          </p:cNvSpPr>
          <p:nvPr>
            <p:ph type="pic" sz="quarter" idx="11"/>
          </p:nvPr>
        </p:nvSpPr>
        <p:spPr>
          <a:xfrm>
            <a:off x="6023900" y="2112990"/>
            <a:ext cx="4860000" cy="3348000"/>
          </a:xfrm>
        </p:spPr>
        <p:txBody>
          <a:bodyPr/>
          <a:lstStyle/>
          <a:p>
            <a:endParaRPr lang="de-DE"/>
          </a:p>
        </p:txBody>
      </p:sp>
      <p:sp>
        <p:nvSpPr>
          <p:cNvPr id="2" name="Fußzeilenplatzhalter 6">
            <a:extLst>
              <a:ext uri="{FF2B5EF4-FFF2-40B4-BE49-F238E27FC236}">
                <a16:creationId xmlns:a16="http://schemas.microsoft.com/office/drawing/2014/main" id="{684A6AAA-B56C-CB81-CDE8-9C29DA12A146}"/>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4137536443"/>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 6 Foto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80875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3" name="Bildplatzhalter 2">
            <a:extLst>
              <a:ext uri="{FF2B5EF4-FFF2-40B4-BE49-F238E27FC236}">
                <a16:creationId xmlns:a16="http://schemas.microsoft.com/office/drawing/2014/main" id="{F602BF2C-7435-7477-6CB7-90D59D5C6C29}"/>
              </a:ext>
            </a:extLst>
          </p:cNvPr>
          <p:cNvSpPr>
            <a:spLocks noGrp="1"/>
          </p:cNvSpPr>
          <p:nvPr>
            <p:ph type="pic" sz="quarter" idx="10"/>
          </p:nvPr>
        </p:nvSpPr>
        <p:spPr>
          <a:xfrm>
            <a:off x="947737" y="2097086"/>
            <a:ext cx="3168000" cy="2093251"/>
          </a:xfrm>
        </p:spPr>
        <p:txBody>
          <a:bodyPr/>
          <a:lstStyle/>
          <a:p>
            <a:endParaRPr lang="de-DE" dirty="0"/>
          </a:p>
        </p:txBody>
      </p:sp>
      <p:sp>
        <p:nvSpPr>
          <p:cNvPr id="4" name="Bildplatzhalter 2">
            <a:extLst>
              <a:ext uri="{FF2B5EF4-FFF2-40B4-BE49-F238E27FC236}">
                <a16:creationId xmlns:a16="http://schemas.microsoft.com/office/drawing/2014/main" id="{0FE71FAB-9A19-A4B7-2B83-D963BFE57862}"/>
              </a:ext>
            </a:extLst>
          </p:cNvPr>
          <p:cNvSpPr>
            <a:spLocks noGrp="1"/>
          </p:cNvSpPr>
          <p:nvPr>
            <p:ph type="pic" sz="quarter" idx="11"/>
          </p:nvPr>
        </p:nvSpPr>
        <p:spPr>
          <a:xfrm>
            <a:off x="4335744" y="2097086"/>
            <a:ext cx="3168000" cy="2093251"/>
          </a:xfrm>
        </p:spPr>
        <p:txBody>
          <a:bodyPr/>
          <a:lstStyle/>
          <a:p>
            <a:endParaRPr lang="de-DE"/>
          </a:p>
        </p:txBody>
      </p:sp>
      <p:sp>
        <p:nvSpPr>
          <p:cNvPr id="2" name="Bildplatzhalter 2">
            <a:extLst>
              <a:ext uri="{FF2B5EF4-FFF2-40B4-BE49-F238E27FC236}">
                <a16:creationId xmlns:a16="http://schemas.microsoft.com/office/drawing/2014/main" id="{65932C1F-2DD2-2C7F-94A9-AB1769F22F59}"/>
              </a:ext>
            </a:extLst>
          </p:cNvPr>
          <p:cNvSpPr>
            <a:spLocks noGrp="1"/>
          </p:cNvSpPr>
          <p:nvPr>
            <p:ph type="pic" sz="quarter" idx="12"/>
          </p:nvPr>
        </p:nvSpPr>
        <p:spPr>
          <a:xfrm>
            <a:off x="7723751" y="2097086"/>
            <a:ext cx="3168000" cy="2093251"/>
          </a:xfrm>
        </p:spPr>
        <p:txBody>
          <a:bodyPr/>
          <a:lstStyle/>
          <a:p>
            <a:endParaRPr lang="de-DE"/>
          </a:p>
        </p:txBody>
      </p:sp>
      <p:sp>
        <p:nvSpPr>
          <p:cNvPr id="7" name="Bildplatzhalter 2">
            <a:extLst>
              <a:ext uri="{FF2B5EF4-FFF2-40B4-BE49-F238E27FC236}">
                <a16:creationId xmlns:a16="http://schemas.microsoft.com/office/drawing/2014/main" id="{3E413D46-1C3E-0F88-A6CF-E31DACD44B1D}"/>
              </a:ext>
            </a:extLst>
          </p:cNvPr>
          <p:cNvSpPr>
            <a:spLocks noGrp="1"/>
          </p:cNvSpPr>
          <p:nvPr>
            <p:ph type="pic" sz="quarter" idx="13"/>
          </p:nvPr>
        </p:nvSpPr>
        <p:spPr>
          <a:xfrm>
            <a:off x="947737" y="4331402"/>
            <a:ext cx="3168000" cy="2093251"/>
          </a:xfrm>
        </p:spPr>
        <p:txBody>
          <a:bodyPr/>
          <a:lstStyle/>
          <a:p>
            <a:endParaRPr lang="de-DE"/>
          </a:p>
        </p:txBody>
      </p:sp>
      <p:sp>
        <p:nvSpPr>
          <p:cNvPr id="10" name="Bildplatzhalter 2">
            <a:extLst>
              <a:ext uri="{FF2B5EF4-FFF2-40B4-BE49-F238E27FC236}">
                <a16:creationId xmlns:a16="http://schemas.microsoft.com/office/drawing/2014/main" id="{F8C4B458-12AF-44A2-EA59-6AEF9F53A7E3}"/>
              </a:ext>
            </a:extLst>
          </p:cNvPr>
          <p:cNvSpPr>
            <a:spLocks noGrp="1"/>
          </p:cNvSpPr>
          <p:nvPr>
            <p:ph type="pic" sz="quarter" idx="14"/>
          </p:nvPr>
        </p:nvSpPr>
        <p:spPr>
          <a:xfrm>
            <a:off x="4335743" y="4331402"/>
            <a:ext cx="3168000" cy="2093251"/>
          </a:xfrm>
        </p:spPr>
        <p:txBody>
          <a:bodyPr/>
          <a:lstStyle/>
          <a:p>
            <a:endParaRPr lang="de-DE"/>
          </a:p>
        </p:txBody>
      </p:sp>
      <p:sp>
        <p:nvSpPr>
          <p:cNvPr id="11" name="Bildplatzhalter 2">
            <a:extLst>
              <a:ext uri="{FF2B5EF4-FFF2-40B4-BE49-F238E27FC236}">
                <a16:creationId xmlns:a16="http://schemas.microsoft.com/office/drawing/2014/main" id="{84ACE26F-484D-6457-54E2-1FDBD5F7EFE1}"/>
              </a:ext>
            </a:extLst>
          </p:cNvPr>
          <p:cNvSpPr>
            <a:spLocks noGrp="1"/>
          </p:cNvSpPr>
          <p:nvPr>
            <p:ph type="pic" sz="quarter" idx="15"/>
          </p:nvPr>
        </p:nvSpPr>
        <p:spPr>
          <a:xfrm>
            <a:off x="7723751" y="4331402"/>
            <a:ext cx="3168000" cy="2093251"/>
          </a:xfrm>
        </p:spPr>
        <p:txBody>
          <a:bodyPr/>
          <a:lstStyle/>
          <a:p>
            <a:endParaRPr lang="de-DE"/>
          </a:p>
        </p:txBody>
      </p:sp>
      <p:sp>
        <p:nvSpPr>
          <p:cNvPr id="12" name="Fußzeilenplatzhalter 6">
            <a:extLst>
              <a:ext uri="{FF2B5EF4-FFF2-40B4-BE49-F238E27FC236}">
                <a16:creationId xmlns:a16="http://schemas.microsoft.com/office/drawing/2014/main" id="{46C76D5A-7D34-422B-6C0A-D6F53011D1B4}"/>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693043411"/>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 5 Foto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80875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3" name="Bildplatzhalter 2">
            <a:extLst>
              <a:ext uri="{FF2B5EF4-FFF2-40B4-BE49-F238E27FC236}">
                <a16:creationId xmlns:a16="http://schemas.microsoft.com/office/drawing/2014/main" id="{F602BF2C-7435-7477-6CB7-90D59D5C6C29}"/>
              </a:ext>
            </a:extLst>
          </p:cNvPr>
          <p:cNvSpPr>
            <a:spLocks noGrp="1"/>
          </p:cNvSpPr>
          <p:nvPr>
            <p:ph type="pic" sz="quarter" idx="10"/>
          </p:nvPr>
        </p:nvSpPr>
        <p:spPr>
          <a:xfrm>
            <a:off x="947737" y="2097086"/>
            <a:ext cx="3168000" cy="2093251"/>
          </a:xfrm>
        </p:spPr>
        <p:txBody>
          <a:bodyPr/>
          <a:lstStyle/>
          <a:p>
            <a:endParaRPr lang="de-DE" dirty="0"/>
          </a:p>
        </p:txBody>
      </p:sp>
      <p:sp>
        <p:nvSpPr>
          <p:cNvPr id="4" name="Bildplatzhalter 2">
            <a:extLst>
              <a:ext uri="{FF2B5EF4-FFF2-40B4-BE49-F238E27FC236}">
                <a16:creationId xmlns:a16="http://schemas.microsoft.com/office/drawing/2014/main" id="{0FE71FAB-9A19-A4B7-2B83-D963BFE57862}"/>
              </a:ext>
            </a:extLst>
          </p:cNvPr>
          <p:cNvSpPr>
            <a:spLocks noGrp="1"/>
          </p:cNvSpPr>
          <p:nvPr>
            <p:ph type="pic" sz="quarter" idx="11"/>
          </p:nvPr>
        </p:nvSpPr>
        <p:spPr>
          <a:xfrm>
            <a:off x="4335744" y="2097086"/>
            <a:ext cx="3168000" cy="2093251"/>
          </a:xfrm>
        </p:spPr>
        <p:txBody>
          <a:bodyPr/>
          <a:lstStyle/>
          <a:p>
            <a:endParaRPr lang="de-DE"/>
          </a:p>
        </p:txBody>
      </p:sp>
      <p:sp>
        <p:nvSpPr>
          <p:cNvPr id="7" name="Bildplatzhalter 2">
            <a:extLst>
              <a:ext uri="{FF2B5EF4-FFF2-40B4-BE49-F238E27FC236}">
                <a16:creationId xmlns:a16="http://schemas.microsoft.com/office/drawing/2014/main" id="{3E413D46-1C3E-0F88-A6CF-E31DACD44B1D}"/>
              </a:ext>
            </a:extLst>
          </p:cNvPr>
          <p:cNvSpPr>
            <a:spLocks noGrp="1"/>
          </p:cNvSpPr>
          <p:nvPr>
            <p:ph type="pic" sz="quarter" idx="13"/>
          </p:nvPr>
        </p:nvSpPr>
        <p:spPr>
          <a:xfrm>
            <a:off x="947737" y="4331402"/>
            <a:ext cx="3168000" cy="2093251"/>
          </a:xfrm>
        </p:spPr>
        <p:txBody>
          <a:bodyPr/>
          <a:lstStyle/>
          <a:p>
            <a:endParaRPr lang="de-DE"/>
          </a:p>
        </p:txBody>
      </p:sp>
      <p:sp>
        <p:nvSpPr>
          <p:cNvPr id="10" name="Bildplatzhalter 2">
            <a:extLst>
              <a:ext uri="{FF2B5EF4-FFF2-40B4-BE49-F238E27FC236}">
                <a16:creationId xmlns:a16="http://schemas.microsoft.com/office/drawing/2014/main" id="{F8C4B458-12AF-44A2-EA59-6AEF9F53A7E3}"/>
              </a:ext>
            </a:extLst>
          </p:cNvPr>
          <p:cNvSpPr>
            <a:spLocks noGrp="1"/>
          </p:cNvSpPr>
          <p:nvPr>
            <p:ph type="pic" sz="quarter" idx="14"/>
          </p:nvPr>
        </p:nvSpPr>
        <p:spPr>
          <a:xfrm>
            <a:off x="4335743" y="4331402"/>
            <a:ext cx="3168000" cy="2093251"/>
          </a:xfrm>
        </p:spPr>
        <p:txBody>
          <a:bodyPr/>
          <a:lstStyle/>
          <a:p>
            <a:endParaRPr lang="de-DE"/>
          </a:p>
        </p:txBody>
      </p:sp>
      <p:sp>
        <p:nvSpPr>
          <p:cNvPr id="11" name="Bildplatzhalter 2">
            <a:extLst>
              <a:ext uri="{FF2B5EF4-FFF2-40B4-BE49-F238E27FC236}">
                <a16:creationId xmlns:a16="http://schemas.microsoft.com/office/drawing/2014/main" id="{84ACE26F-484D-6457-54E2-1FDBD5F7EFE1}"/>
              </a:ext>
            </a:extLst>
          </p:cNvPr>
          <p:cNvSpPr>
            <a:spLocks noGrp="1"/>
          </p:cNvSpPr>
          <p:nvPr>
            <p:ph type="pic" sz="quarter" idx="15"/>
          </p:nvPr>
        </p:nvSpPr>
        <p:spPr>
          <a:xfrm>
            <a:off x="7723751" y="2097086"/>
            <a:ext cx="3168000" cy="4327567"/>
          </a:xfrm>
        </p:spPr>
        <p:txBody>
          <a:bodyPr/>
          <a:lstStyle/>
          <a:p>
            <a:endParaRPr lang="de-DE"/>
          </a:p>
        </p:txBody>
      </p:sp>
      <p:sp>
        <p:nvSpPr>
          <p:cNvPr id="2" name="Fußzeilenplatzhalter 6">
            <a:extLst>
              <a:ext uri="{FF2B5EF4-FFF2-40B4-BE49-F238E27FC236}">
                <a16:creationId xmlns:a16="http://schemas.microsoft.com/office/drawing/2014/main" id="{91DFD8B4-FB10-783E-2BE9-A75E9E62969B}"/>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3060701208"/>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 4 Fotos (untersch. Größen)">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80875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3" name="Bildplatzhalter 2">
            <a:extLst>
              <a:ext uri="{FF2B5EF4-FFF2-40B4-BE49-F238E27FC236}">
                <a16:creationId xmlns:a16="http://schemas.microsoft.com/office/drawing/2014/main" id="{F602BF2C-7435-7477-6CB7-90D59D5C6C29}"/>
              </a:ext>
            </a:extLst>
          </p:cNvPr>
          <p:cNvSpPr>
            <a:spLocks noGrp="1"/>
          </p:cNvSpPr>
          <p:nvPr>
            <p:ph type="pic" sz="quarter" idx="10"/>
          </p:nvPr>
        </p:nvSpPr>
        <p:spPr>
          <a:xfrm>
            <a:off x="947737" y="2097085"/>
            <a:ext cx="5112000" cy="4140000"/>
          </a:xfrm>
        </p:spPr>
        <p:txBody>
          <a:bodyPr/>
          <a:lstStyle/>
          <a:p>
            <a:endParaRPr lang="de-DE" dirty="0"/>
          </a:p>
        </p:txBody>
      </p:sp>
      <p:sp>
        <p:nvSpPr>
          <p:cNvPr id="11" name="Bildplatzhalter 2">
            <a:extLst>
              <a:ext uri="{FF2B5EF4-FFF2-40B4-BE49-F238E27FC236}">
                <a16:creationId xmlns:a16="http://schemas.microsoft.com/office/drawing/2014/main" id="{84ACE26F-484D-6457-54E2-1FDBD5F7EFE1}"/>
              </a:ext>
            </a:extLst>
          </p:cNvPr>
          <p:cNvSpPr>
            <a:spLocks noGrp="1"/>
          </p:cNvSpPr>
          <p:nvPr>
            <p:ph type="pic" sz="quarter" idx="15"/>
          </p:nvPr>
        </p:nvSpPr>
        <p:spPr>
          <a:xfrm>
            <a:off x="6275900" y="2097085"/>
            <a:ext cx="4608000" cy="2015999"/>
          </a:xfrm>
        </p:spPr>
        <p:txBody>
          <a:bodyPr/>
          <a:lstStyle/>
          <a:p>
            <a:endParaRPr lang="de-DE"/>
          </a:p>
        </p:txBody>
      </p:sp>
      <p:sp>
        <p:nvSpPr>
          <p:cNvPr id="15" name="Bildplatzhalter 2">
            <a:extLst>
              <a:ext uri="{FF2B5EF4-FFF2-40B4-BE49-F238E27FC236}">
                <a16:creationId xmlns:a16="http://schemas.microsoft.com/office/drawing/2014/main" id="{196C25FD-B4DE-A3B7-CBF7-B4DD7334353A}"/>
              </a:ext>
            </a:extLst>
          </p:cNvPr>
          <p:cNvSpPr>
            <a:spLocks noGrp="1"/>
          </p:cNvSpPr>
          <p:nvPr>
            <p:ph type="pic" sz="quarter" idx="16"/>
          </p:nvPr>
        </p:nvSpPr>
        <p:spPr>
          <a:xfrm>
            <a:off x="6275900" y="4329085"/>
            <a:ext cx="2520000" cy="1908000"/>
          </a:xfrm>
        </p:spPr>
        <p:txBody>
          <a:bodyPr/>
          <a:lstStyle/>
          <a:p>
            <a:endParaRPr lang="de-DE"/>
          </a:p>
        </p:txBody>
      </p:sp>
      <p:sp>
        <p:nvSpPr>
          <p:cNvPr id="16" name="Bildplatzhalter 2">
            <a:extLst>
              <a:ext uri="{FF2B5EF4-FFF2-40B4-BE49-F238E27FC236}">
                <a16:creationId xmlns:a16="http://schemas.microsoft.com/office/drawing/2014/main" id="{3BC8ADD3-E44D-2669-F161-6B9C788E6FFF}"/>
              </a:ext>
            </a:extLst>
          </p:cNvPr>
          <p:cNvSpPr>
            <a:spLocks noGrp="1"/>
          </p:cNvSpPr>
          <p:nvPr>
            <p:ph type="pic" sz="quarter" idx="17"/>
          </p:nvPr>
        </p:nvSpPr>
        <p:spPr>
          <a:xfrm>
            <a:off x="9011900" y="4329085"/>
            <a:ext cx="1872000" cy="1908000"/>
          </a:xfrm>
        </p:spPr>
        <p:txBody>
          <a:bodyPr/>
          <a:lstStyle/>
          <a:p>
            <a:endParaRPr lang="de-DE"/>
          </a:p>
        </p:txBody>
      </p:sp>
      <p:sp>
        <p:nvSpPr>
          <p:cNvPr id="2" name="Fußzeilenplatzhalter 6">
            <a:extLst>
              <a:ext uri="{FF2B5EF4-FFF2-40B4-BE49-F238E27FC236}">
                <a16:creationId xmlns:a16="http://schemas.microsoft.com/office/drawing/2014/main" id="{60BD89E3-2D22-2A91-95D6-7412E809CA14}"/>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3226315574"/>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 Text + 2 Fotos (schmal)">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80875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11" name="Bildplatzhalter 2">
            <a:extLst>
              <a:ext uri="{FF2B5EF4-FFF2-40B4-BE49-F238E27FC236}">
                <a16:creationId xmlns:a16="http://schemas.microsoft.com/office/drawing/2014/main" id="{84ACE26F-484D-6457-54E2-1FDBD5F7EFE1}"/>
              </a:ext>
            </a:extLst>
          </p:cNvPr>
          <p:cNvSpPr>
            <a:spLocks noGrp="1"/>
          </p:cNvSpPr>
          <p:nvPr>
            <p:ph type="pic" sz="quarter" idx="15"/>
          </p:nvPr>
        </p:nvSpPr>
        <p:spPr>
          <a:xfrm>
            <a:off x="5743100" y="2097086"/>
            <a:ext cx="5140800" cy="2052000"/>
          </a:xfrm>
        </p:spPr>
        <p:txBody>
          <a:bodyPr/>
          <a:lstStyle/>
          <a:p>
            <a:endParaRPr lang="de-DE"/>
          </a:p>
        </p:txBody>
      </p:sp>
      <p:sp>
        <p:nvSpPr>
          <p:cNvPr id="2" name="Bildplatzhalter 2">
            <a:extLst>
              <a:ext uri="{FF2B5EF4-FFF2-40B4-BE49-F238E27FC236}">
                <a16:creationId xmlns:a16="http://schemas.microsoft.com/office/drawing/2014/main" id="{BFD34BDB-68E2-AC54-970F-C28B7C959D77}"/>
              </a:ext>
            </a:extLst>
          </p:cNvPr>
          <p:cNvSpPr>
            <a:spLocks noGrp="1"/>
          </p:cNvSpPr>
          <p:nvPr>
            <p:ph type="pic" sz="quarter" idx="16"/>
          </p:nvPr>
        </p:nvSpPr>
        <p:spPr>
          <a:xfrm>
            <a:off x="5743100" y="4370386"/>
            <a:ext cx="5140800" cy="2052000"/>
          </a:xfrm>
        </p:spPr>
        <p:txBody>
          <a:bodyPr/>
          <a:lstStyle/>
          <a:p>
            <a:endParaRPr lang="de-DE"/>
          </a:p>
        </p:txBody>
      </p:sp>
      <p:sp>
        <p:nvSpPr>
          <p:cNvPr id="12" name="Content Placeholder 2">
            <a:extLst>
              <a:ext uri="{FF2B5EF4-FFF2-40B4-BE49-F238E27FC236}">
                <a16:creationId xmlns:a16="http://schemas.microsoft.com/office/drawing/2014/main" id="{F5BA462A-3F5C-6650-D2E2-B7048BC55B60}"/>
              </a:ext>
            </a:extLst>
          </p:cNvPr>
          <p:cNvSpPr>
            <a:spLocks noGrp="1"/>
          </p:cNvSpPr>
          <p:nvPr>
            <p:ph sz="half" idx="1"/>
          </p:nvPr>
        </p:nvSpPr>
        <p:spPr>
          <a:xfrm>
            <a:off x="947739" y="2097088"/>
            <a:ext cx="3060000" cy="4310912"/>
          </a:xfrm>
        </p:spPr>
        <p:txBody>
          <a:bodyPr/>
          <a:lstStyle>
            <a:lvl3pPr>
              <a:defRPr b="0">
                <a:solidFill>
                  <a:schemeClr val="tx1"/>
                </a:solidFill>
              </a:defRPr>
            </a:lvl3pPr>
            <a:lvl4pPr>
              <a:defRPr b="1">
                <a:solidFill>
                  <a:schemeClr val="tx2"/>
                </a:solidFill>
              </a:defRPr>
            </a:lvl4pPr>
          </a:lstStyle>
          <a:p>
            <a:pPr lvl="0"/>
            <a:r>
              <a:rPr lang="de-DE" dirty="0"/>
              <a:t>Formatvorlagen des Textmasters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3" name="Fußzeilenplatzhalter 6">
            <a:extLst>
              <a:ext uri="{FF2B5EF4-FFF2-40B4-BE49-F238E27FC236}">
                <a16:creationId xmlns:a16="http://schemas.microsoft.com/office/drawing/2014/main" id="{69569309-2FD1-8090-5051-375BB1765369}"/>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672274943"/>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 4 Portraitfotos">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E053EA-A9E0-4FC3-87BC-5CADB14D4D06}"/>
              </a:ext>
            </a:extLst>
          </p:cNvPr>
          <p:cNvGraphicFramePr>
            <a:graphicFrameLocks noChangeAspect="1"/>
          </p:cNvGraphicFramePr>
          <p:nvPr>
            <p:custDataLst>
              <p:tags r:id="rId1"/>
            </p:custDataLst>
            <p:extLst>
              <p:ext uri="{D42A27DB-BD31-4B8C-83A1-F6EECF244321}">
                <p14:modId xmlns:p14="http://schemas.microsoft.com/office/powerpoint/2010/main" val="1808750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84" imgH="385" progId="TCLayout.ActiveDocument.1">
                  <p:embed/>
                </p:oleObj>
              </mc:Choice>
              <mc:Fallback>
                <p:oleObj name="think-cell Folie" r:id="rId4" imgW="384" imgH="385" progId="TCLayout.ActiveDocument.1">
                  <p:embed/>
                  <p:pic>
                    <p:nvPicPr>
                      <p:cNvPr id="6" name="Object 5" hidden="1">
                        <a:extLst>
                          <a:ext uri="{FF2B5EF4-FFF2-40B4-BE49-F238E27FC236}">
                            <a16:creationId xmlns:a16="http://schemas.microsoft.com/office/drawing/2014/main" id="{E3E053EA-A9E0-4FC3-87BC-5CADB14D4D0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0336F15A-9D0F-40C1-A205-2471F1ECE4E2}"/>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2300" b="1" i="0" baseline="0" dirty="0">
              <a:latin typeface="Arial" panose="020B0604020202020204" pitchFamily="34" charset="0"/>
              <a:ea typeface="+mj-ea"/>
              <a:cs typeface="+mj-cs"/>
              <a:sym typeface="Arial" panose="020B0604020202020204" pitchFamily="34" charset="0"/>
            </a:endParaRPr>
          </a:p>
        </p:txBody>
      </p:sp>
      <p:sp>
        <p:nvSpPr>
          <p:cNvPr id="9" name="Title 8">
            <a:extLst>
              <a:ext uri="{FF2B5EF4-FFF2-40B4-BE49-F238E27FC236}">
                <a16:creationId xmlns:a16="http://schemas.microsoft.com/office/drawing/2014/main" id="{F207ED94-DB68-4986-A95E-F302E26D3A38}"/>
              </a:ext>
            </a:extLst>
          </p:cNvPr>
          <p:cNvSpPr>
            <a:spLocks noGrp="1"/>
          </p:cNvSpPr>
          <p:nvPr>
            <p:ph type="title"/>
          </p:nvPr>
        </p:nvSpPr>
        <p:spPr/>
        <p:txBody>
          <a:bodyPr/>
          <a:lstStyle/>
          <a:p>
            <a:r>
              <a:rPr lang="de-DE"/>
              <a:t>Titelmasterformat durch Klicken bearbeiten</a:t>
            </a:r>
          </a:p>
        </p:txBody>
      </p:sp>
      <p:sp>
        <p:nvSpPr>
          <p:cNvPr id="16" name="Bildplatzhalter 2">
            <a:extLst>
              <a:ext uri="{FF2B5EF4-FFF2-40B4-BE49-F238E27FC236}">
                <a16:creationId xmlns:a16="http://schemas.microsoft.com/office/drawing/2014/main" id="{3BC8ADD3-E44D-2669-F161-6B9C788E6FFF}"/>
              </a:ext>
            </a:extLst>
          </p:cNvPr>
          <p:cNvSpPr>
            <a:spLocks noGrp="1"/>
          </p:cNvSpPr>
          <p:nvPr>
            <p:ph type="pic" sz="quarter" idx="17"/>
          </p:nvPr>
        </p:nvSpPr>
        <p:spPr>
          <a:xfrm>
            <a:off x="959167" y="2097086"/>
            <a:ext cx="1908000" cy="1908000"/>
          </a:xfrm>
        </p:spPr>
        <p:txBody>
          <a:bodyPr/>
          <a:lstStyle/>
          <a:p>
            <a:endParaRPr lang="de-DE"/>
          </a:p>
        </p:txBody>
      </p:sp>
      <p:sp>
        <p:nvSpPr>
          <p:cNvPr id="2" name="Bildplatzhalter 2">
            <a:extLst>
              <a:ext uri="{FF2B5EF4-FFF2-40B4-BE49-F238E27FC236}">
                <a16:creationId xmlns:a16="http://schemas.microsoft.com/office/drawing/2014/main" id="{63A5C8FB-C32E-6CDC-5811-825F9E189BA8}"/>
              </a:ext>
            </a:extLst>
          </p:cNvPr>
          <p:cNvSpPr>
            <a:spLocks noGrp="1"/>
          </p:cNvSpPr>
          <p:nvPr>
            <p:ph type="pic" sz="quarter" idx="18"/>
          </p:nvPr>
        </p:nvSpPr>
        <p:spPr>
          <a:xfrm>
            <a:off x="3053715" y="2097086"/>
            <a:ext cx="1908000" cy="1908000"/>
          </a:xfrm>
        </p:spPr>
        <p:txBody>
          <a:bodyPr/>
          <a:lstStyle/>
          <a:p>
            <a:endParaRPr lang="de-DE"/>
          </a:p>
        </p:txBody>
      </p:sp>
      <p:sp>
        <p:nvSpPr>
          <p:cNvPr id="4" name="Bildplatzhalter 2">
            <a:extLst>
              <a:ext uri="{FF2B5EF4-FFF2-40B4-BE49-F238E27FC236}">
                <a16:creationId xmlns:a16="http://schemas.microsoft.com/office/drawing/2014/main" id="{50A1AE9C-6129-511D-AD96-D3E5E45C12D8}"/>
              </a:ext>
            </a:extLst>
          </p:cNvPr>
          <p:cNvSpPr>
            <a:spLocks noGrp="1"/>
          </p:cNvSpPr>
          <p:nvPr>
            <p:ph type="pic" sz="quarter" idx="19"/>
          </p:nvPr>
        </p:nvSpPr>
        <p:spPr>
          <a:xfrm>
            <a:off x="5148263" y="2097086"/>
            <a:ext cx="1908000" cy="1908000"/>
          </a:xfrm>
        </p:spPr>
        <p:txBody>
          <a:bodyPr/>
          <a:lstStyle/>
          <a:p>
            <a:endParaRPr lang="de-DE"/>
          </a:p>
        </p:txBody>
      </p:sp>
      <p:sp>
        <p:nvSpPr>
          <p:cNvPr id="7" name="Bildplatzhalter 2">
            <a:extLst>
              <a:ext uri="{FF2B5EF4-FFF2-40B4-BE49-F238E27FC236}">
                <a16:creationId xmlns:a16="http://schemas.microsoft.com/office/drawing/2014/main" id="{2CD65325-1E9E-B890-F982-68460D35D89D}"/>
              </a:ext>
            </a:extLst>
          </p:cNvPr>
          <p:cNvSpPr>
            <a:spLocks noGrp="1"/>
          </p:cNvSpPr>
          <p:nvPr>
            <p:ph type="pic" sz="quarter" idx="20"/>
          </p:nvPr>
        </p:nvSpPr>
        <p:spPr>
          <a:xfrm>
            <a:off x="7242811" y="2097086"/>
            <a:ext cx="1908000" cy="1908000"/>
          </a:xfrm>
        </p:spPr>
        <p:txBody>
          <a:bodyPr/>
          <a:lstStyle/>
          <a:p>
            <a:endParaRPr lang="de-DE"/>
          </a:p>
        </p:txBody>
      </p:sp>
      <p:sp>
        <p:nvSpPr>
          <p:cNvPr id="10" name="Bildplatzhalter 2">
            <a:extLst>
              <a:ext uri="{FF2B5EF4-FFF2-40B4-BE49-F238E27FC236}">
                <a16:creationId xmlns:a16="http://schemas.microsoft.com/office/drawing/2014/main" id="{435DB2DC-3F27-5645-D9AC-9C21FCC819B6}"/>
              </a:ext>
            </a:extLst>
          </p:cNvPr>
          <p:cNvSpPr>
            <a:spLocks noGrp="1"/>
          </p:cNvSpPr>
          <p:nvPr>
            <p:ph type="pic" sz="quarter" idx="21"/>
          </p:nvPr>
        </p:nvSpPr>
        <p:spPr>
          <a:xfrm>
            <a:off x="9337357" y="2097086"/>
            <a:ext cx="1908000" cy="1908000"/>
          </a:xfrm>
        </p:spPr>
        <p:txBody>
          <a:bodyPr/>
          <a:lstStyle/>
          <a:p>
            <a:endParaRPr lang="de-DE"/>
          </a:p>
        </p:txBody>
      </p:sp>
      <p:sp>
        <p:nvSpPr>
          <p:cNvPr id="11" name="Content Placeholder 2">
            <a:extLst>
              <a:ext uri="{FF2B5EF4-FFF2-40B4-BE49-F238E27FC236}">
                <a16:creationId xmlns:a16="http://schemas.microsoft.com/office/drawing/2014/main" id="{392F9F6A-9EF4-499D-A89D-275B6A427379}"/>
              </a:ext>
            </a:extLst>
          </p:cNvPr>
          <p:cNvSpPr>
            <a:spLocks noGrp="1"/>
          </p:cNvSpPr>
          <p:nvPr>
            <p:ph sz="half" idx="31" hasCustomPrompt="1"/>
          </p:nvPr>
        </p:nvSpPr>
        <p:spPr>
          <a:xfrm>
            <a:off x="3053715" y="4261219"/>
            <a:ext cx="1907998" cy="1980000"/>
          </a:xfrm>
        </p:spPr>
        <p:txBody>
          <a:bodyPr/>
          <a:lstStyle>
            <a:lvl1pPr>
              <a:lnSpc>
                <a:spcPts val="1400"/>
              </a:lnSpc>
              <a:defRPr sz="1100"/>
            </a:lvl1pPr>
            <a:lvl2pPr>
              <a:lnSpc>
                <a:spcPts val="1400"/>
              </a:lnSpc>
              <a:defRPr sz="1100"/>
            </a:lvl2pPr>
            <a:lvl3pPr>
              <a:lnSpc>
                <a:spcPts val="1400"/>
              </a:lnSpc>
              <a:defRPr sz="1100" b="0">
                <a:solidFill>
                  <a:schemeClr val="tx1"/>
                </a:solidFill>
              </a:defRPr>
            </a:lvl3pPr>
            <a:lvl4pPr>
              <a:defRPr b="1">
                <a:solidFill>
                  <a:schemeClr val="tx2"/>
                </a:solidFill>
              </a:defRPr>
            </a:lvl4pPr>
          </a:lstStyle>
          <a:p>
            <a:pPr lvl="0"/>
            <a:r>
              <a:rPr lang="de-DE" dirty="0"/>
              <a:t>Formatvorlagen des Textmasters bearbeiten</a:t>
            </a:r>
          </a:p>
          <a:p>
            <a:pPr lvl="1"/>
            <a:r>
              <a:rPr lang="de-DE" dirty="0"/>
              <a:t>Zweite Ebene</a:t>
            </a:r>
          </a:p>
          <a:p>
            <a:pPr lvl="2"/>
            <a:r>
              <a:rPr lang="de-DE" dirty="0"/>
              <a:t>Dritte Ebene</a:t>
            </a:r>
          </a:p>
        </p:txBody>
      </p:sp>
      <p:sp>
        <p:nvSpPr>
          <p:cNvPr id="12" name="Content Placeholder 2">
            <a:extLst>
              <a:ext uri="{FF2B5EF4-FFF2-40B4-BE49-F238E27FC236}">
                <a16:creationId xmlns:a16="http://schemas.microsoft.com/office/drawing/2014/main" id="{95B7810F-951B-844F-F74F-6B16FB131A1B}"/>
              </a:ext>
            </a:extLst>
          </p:cNvPr>
          <p:cNvSpPr>
            <a:spLocks noGrp="1"/>
          </p:cNvSpPr>
          <p:nvPr>
            <p:ph sz="half" idx="32" hasCustomPrompt="1"/>
          </p:nvPr>
        </p:nvSpPr>
        <p:spPr>
          <a:xfrm>
            <a:off x="5148263" y="4261219"/>
            <a:ext cx="1907998" cy="1980000"/>
          </a:xfrm>
        </p:spPr>
        <p:txBody>
          <a:bodyPr/>
          <a:lstStyle>
            <a:lvl1pPr>
              <a:lnSpc>
                <a:spcPts val="1400"/>
              </a:lnSpc>
              <a:defRPr sz="1100"/>
            </a:lvl1pPr>
            <a:lvl2pPr>
              <a:lnSpc>
                <a:spcPts val="1400"/>
              </a:lnSpc>
              <a:defRPr sz="1100"/>
            </a:lvl2pPr>
            <a:lvl3pPr>
              <a:lnSpc>
                <a:spcPts val="1400"/>
              </a:lnSpc>
              <a:defRPr sz="1100" b="0">
                <a:solidFill>
                  <a:schemeClr val="tx1"/>
                </a:solidFill>
              </a:defRPr>
            </a:lvl3pPr>
            <a:lvl4pPr>
              <a:defRPr b="1">
                <a:solidFill>
                  <a:schemeClr val="tx2"/>
                </a:solidFill>
              </a:defRPr>
            </a:lvl4pPr>
          </a:lstStyle>
          <a:p>
            <a:pPr lvl="0"/>
            <a:r>
              <a:rPr lang="de-DE" dirty="0"/>
              <a:t>Formatvorlagen des Textmasters bearbeiten</a:t>
            </a:r>
          </a:p>
          <a:p>
            <a:pPr lvl="1"/>
            <a:r>
              <a:rPr lang="de-DE" dirty="0"/>
              <a:t>Zweite Ebene</a:t>
            </a:r>
          </a:p>
          <a:p>
            <a:pPr lvl="2"/>
            <a:r>
              <a:rPr lang="de-DE" dirty="0"/>
              <a:t>Dritte Ebene</a:t>
            </a:r>
          </a:p>
        </p:txBody>
      </p:sp>
      <p:sp>
        <p:nvSpPr>
          <p:cNvPr id="13" name="Content Placeholder 2">
            <a:extLst>
              <a:ext uri="{FF2B5EF4-FFF2-40B4-BE49-F238E27FC236}">
                <a16:creationId xmlns:a16="http://schemas.microsoft.com/office/drawing/2014/main" id="{89D531E0-5E0F-DE20-D5A6-A8A7C4648749}"/>
              </a:ext>
            </a:extLst>
          </p:cNvPr>
          <p:cNvSpPr>
            <a:spLocks noGrp="1"/>
          </p:cNvSpPr>
          <p:nvPr>
            <p:ph sz="half" idx="33" hasCustomPrompt="1"/>
          </p:nvPr>
        </p:nvSpPr>
        <p:spPr>
          <a:xfrm>
            <a:off x="7242811" y="4261219"/>
            <a:ext cx="1907998" cy="1980000"/>
          </a:xfrm>
        </p:spPr>
        <p:txBody>
          <a:bodyPr/>
          <a:lstStyle>
            <a:lvl1pPr>
              <a:lnSpc>
                <a:spcPts val="1400"/>
              </a:lnSpc>
              <a:defRPr sz="1100"/>
            </a:lvl1pPr>
            <a:lvl2pPr>
              <a:lnSpc>
                <a:spcPts val="1400"/>
              </a:lnSpc>
              <a:defRPr sz="1100"/>
            </a:lvl2pPr>
            <a:lvl3pPr>
              <a:lnSpc>
                <a:spcPts val="1400"/>
              </a:lnSpc>
              <a:defRPr sz="1100" b="0">
                <a:solidFill>
                  <a:schemeClr val="tx1"/>
                </a:solidFill>
              </a:defRPr>
            </a:lvl3pPr>
            <a:lvl4pPr>
              <a:defRPr b="1">
                <a:solidFill>
                  <a:schemeClr val="tx2"/>
                </a:solidFill>
              </a:defRPr>
            </a:lvl4pPr>
          </a:lstStyle>
          <a:p>
            <a:pPr lvl="0"/>
            <a:r>
              <a:rPr lang="de-DE" dirty="0"/>
              <a:t>Formatvorlagen des Textmasters bearbeiten</a:t>
            </a:r>
          </a:p>
          <a:p>
            <a:pPr lvl="1"/>
            <a:r>
              <a:rPr lang="de-DE" dirty="0"/>
              <a:t>Zweite Ebene</a:t>
            </a:r>
          </a:p>
          <a:p>
            <a:pPr lvl="2"/>
            <a:r>
              <a:rPr lang="de-DE" dirty="0"/>
              <a:t>Dritte Ebene</a:t>
            </a:r>
          </a:p>
        </p:txBody>
      </p:sp>
      <p:sp>
        <p:nvSpPr>
          <p:cNvPr id="14" name="Content Placeholder 2">
            <a:extLst>
              <a:ext uri="{FF2B5EF4-FFF2-40B4-BE49-F238E27FC236}">
                <a16:creationId xmlns:a16="http://schemas.microsoft.com/office/drawing/2014/main" id="{C5378A27-9B6C-B1EC-A7E9-9D83F118DF03}"/>
              </a:ext>
            </a:extLst>
          </p:cNvPr>
          <p:cNvSpPr>
            <a:spLocks noGrp="1"/>
          </p:cNvSpPr>
          <p:nvPr>
            <p:ph sz="half" idx="34" hasCustomPrompt="1"/>
          </p:nvPr>
        </p:nvSpPr>
        <p:spPr>
          <a:xfrm>
            <a:off x="9337359" y="4261219"/>
            <a:ext cx="1907998" cy="1980000"/>
          </a:xfrm>
        </p:spPr>
        <p:txBody>
          <a:bodyPr/>
          <a:lstStyle>
            <a:lvl1pPr>
              <a:lnSpc>
                <a:spcPts val="1400"/>
              </a:lnSpc>
              <a:defRPr sz="1100"/>
            </a:lvl1pPr>
            <a:lvl2pPr>
              <a:lnSpc>
                <a:spcPts val="1400"/>
              </a:lnSpc>
              <a:defRPr sz="1100"/>
            </a:lvl2pPr>
            <a:lvl3pPr>
              <a:lnSpc>
                <a:spcPts val="1400"/>
              </a:lnSpc>
              <a:defRPr sz="1100" b="0">
                <a:solidFill>
                  <a:schemeClr val="tx1"/>
                </a:solidFill>
              </a:defRPr>
            </a:lvl3pPr>
            <a:lvl4pPr>
              <a:defRPr b="1">
                <a:solidFill>
                  <a:schemeClr val="tx2"/>
                </a:solidFill>
              </a:defRPr>
            </a:lvl4pPr>
          </a:lstStyle>
          <a:p>
            <a:pPr lvl="0"/>
            <a:r>
              <a:rPr lang="de-DE" dirty="0"/>
              <a:t>Formatvorlagen des Textmasters bearbeiten</a:t>
            </a:r>
          </a:p>
          <a:p>
            <a:pPr lvl="1"/>
            <a:r>
              <a:rPr lang="de-DE" dirty="0"/>
              <a:t>Zweite Ebene</a:t>
            </a:r>
          </a:p>
          <a:p>
            <a:pPr lvl="2"/>
            <a:r>
              <a:rPr lang="de-DE" dirty="0"/>
              <a:t>Dritte Ebene</a:t>
            </a:r>
          </a:p>
        </p:txBody>
      </p:sp>
      <p:sp>
        <p:nvSpPr>
          <p:cNvPr id="17" name="Content Placeholder 2">
            <a:extLst>
              <a:ext uri="{FF2B5EF4-FFF2-40B4-BE49-F238E27FC236}">
                <a16:creationId xmlns:a16="http://schemas.microsoft.com/office/drawing/2014/main" id="{1CA5E759-06AE-6644-608D-5DB558DDCA49}"/>
              </a:ext>
            </a:extLst>
          </p:cNvPr>
          <p:cNvSpPr>
            <a:spLocks noGrp="1"/>
          </p:cNvSpPr>
          <p:nvPr>
            <p:ph sz="half" idx="35" hasCustomPrompt="1"/>
          </p:nvPr>
        </p:nvSpPr>
        <p:spPr>
          <a:xfrm>
            <a:off x="959167" y="4261219"/>
            <a:ext cx="1907998" cy="1980000"/>
          </a:xfrm>
        </p:spPr>
        <p:txBody>
          <a:bodyPr/>
          <a:lstStyle>
            <a:lvl1pPr>
              <a:lnSpc>
                <a:spcPts val="1400"/>
              </a:lnSpc>
              <a:defRPr sz="1100"/>
            </a:lvl1pPr>
            <a:lvl2pPr>
              <a:lnSpc>
                <a:spcPts val="1400"/>
              </a:lnSpc>
              <a:defRPr sz="1100"/>
            </a:lvl2pPr>
            <a:lvl3pPr>
              <a:lnSpc>
                <a:spcPts val="1400"/>
              </a:lnSpc>
              <a:defRPr sz="1100" b="0">
                <a:solidFill>
                  <a:schemeClr val="tx1"/>
                </a:solidFill>
              </a:defRPr>
            </a:lvl3pPr>
            <a:lvl4pPr>
              <a:defRPr b="1">
                <a:solidFill>
                  <a:schemeClr val="tx2"/>
                </a:solidFill>
              </a:defRPr>
            </a:lvl4pPr>
          </a:lstStyle>
          <a:p>
            <a:pPr lvl="0"/>
            <a:r>
              <a:rPr lang="de-DE" dirty="0"/>
              <a:t>Formatvorlagen des Textmasters bearbeiten</a:t>
            </a:r>
          </a:p>
          <a:p>
            <a:pPr lvl="1"/>
            <a:r>
              <a:rPr lang="de-DE" dirty="0"/>
              <a:t>Zweite Ebene</a:t>
            </a:r>
          </a:p>
          <a:p>
            <a:pPr lvl="2"/>
            <a:r>
              <a:rPr lang="de-DE" dirty="0"/>
              <a:t>Dritte Ebene</a:t>
            </a:r>
          </a:p>
        </p:txBody>
      </p:sp>
      <p:sp>
        <p:nvSpPr>
          <p:cNvPr id="3" name="Fußzeilenplatzhalter 6">
            <a:extLst>
              <a:ext uri="{FF2B5EF4-FFF2-40B4-BE49-F238E27FC236}">
                <a16:creationId xmlns:a16="http://schemas.microsoft.com/office/drawing/2014/main" id="{1FAAE8C8-2CAC-BEE3-15BA-68E6CCBDD6DE}"/>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306589204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2.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E3FBFD33-14B0-4B26-8D25-D9E05002D480}"/>
              </a:ext>
            </a:extLst>
          </p:cNvPr>
          <p:cNvGraphicFramePr>
            <a:graphicFrameLocks noChangeAspect="1"/>
          </p:cNvGraphicFramePr>
          <p:nvPr>
            <p:custDataLst>
              <p:tags r:id="rId26"/>
            </p:custDataLst>
            <p:extLst>
              <p:ext uri="{D42A27DB-BD31-4B8C-83A1-F6EECF244321}">
                <p14:modId xmlns:p14="http://schemas.microsoft.com/office/powerpoint/2010/main" val="39495321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8" imgW="384" imgH="385" progId="TCLayout.ActiveDocument.1">
                  <p:embed/>
                </p:oleObj>
              </mc:Choice>
              <mc:Fallback>
                <p:oleObj name="think-cell Folie" r:id="rId28" imgW="384" imgH="385" progId="TCLayout.ActiveDocument.1">
                  <p:embed/>
                  <p:pic>
                    <p:nvPicPr>
                      <p:cNvPr id="6" name="Object 5" hidden="1">
                        <a:extLst>
                          <a:ext uri="{FF2B5EF4-FFF2-40B4-BE49-F238E27FC236}">
                            <a16:creationId xmlns:a16="http://schemas.microsoft.com/office/drawing/2014/main" id="{E3FBFD33-14B0-4B26-8D25-D9E05002D480}"/>
                          </a:ext>
                        </a:extLst>
                      </p:cNvPr>
                      <p:cNvPicPr/>
                      <p:nvPr/>
                    </p:nvPicPr>
                    <p:blipFill>
                      <a:blip r:embed="rId2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8354E6-9E0E-44B9-83E8-1963A1EC88F1}"/>
              </a:ext>
            </a:extLst>
          </p:cNvPr>
          <p:cNvSpPr/>
          <p:nvPr>
            <p:custDataLst>
              <p:tags r:id="rId2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de-DE" sz="2300" b="1" i="0" baseline="0" dirty="0">
              <a:latin typeface="Arial" panose="020B0604020202020204" pitchFamily="34" charset="0"/>
              <a:ea typeface="+mj-ea"/>
              <a:cs typeface="+mj-cs"/>
              <a:sym typeface="Arial" panose="020B0604020202020204" pitchFamily="34" charset="0"/>
            </a:endParaRPr>
          </a:p>
        </p:txBody>
      </p:sp>
      <p:sp>
        <p:nvSpPr>
          <p:cNvPr id="2" name="Title Placeholder 1"/>
          <p:cNvSpPr>
            <a:spLocks noGrp="1"/>
          </p:cNvSpPr>
          <p:nvPr>
            <p:ph type="title"/>
          </p:nvPr>
        </p:nvSpPr>
        <p:spPr>
          <a:xfrm>
            <a:off x="947739" y="692149"/>
            <a:ext cx="10296524" cy="1404937"/>
          </a:xfrm>
          <a:prstGeom prst="rect">
            <a:avLst/>
          </a:prstGeom>
        </p:spPr>
        <p:txBody>
          <a:bodyPr vert="horz" lIns="0" tIns="0" rIns="0" bIns="0" rtlCol="0" anchor="t" anchorCtr="0">
            <a:noAutofit/>
          </a:bodyPr>
          <a:lstStyle/>
          <a:p>
            <a:r>
              <a:rPr lang="de-DE" dirty="0"/>
              <a:t>Headline Arial MPG_ORANGE, 23 </a:t>
            </a:r>
            <a:r>
              <a:rPr lang="de-DE" dirty="0" err="1"/>
              <a:t>pt</a:t>
            </a:r>
            <a:r>
              <a:rPr lang="de-DE" dirty="0"/>
              <a:t>, ZAB 26 </a:t>
            </a:r>
            <a:r>
              <a:rPr lang="de-DE" dirty="0" err="1"/>
              <a:t>pt</a:t>
            </a:r>
            <a:r>
              <a:rPr lang="de-DE" dirty="0"/>
              <a:t>, gesperrt 1,4 </a:t>
            </a:r>
            <a:r>
              <a:rPr lang="de-DE" dirty="0" err="1"/>
              <a:t>pt</a:t>
            </a:r>
            <a:endParaRPr lang="en-US" dirty="0"/>
          </a:p>
        </p:txBody>
      </p:sp>
      <p:sp>
        <p:nvSpPr>
          <p:cNvPr id="3" name="Text Placeholder 2"/>
          <p:cNvSpPr>
            <a:spLocks noGrp="1"/>
          </p:cNvSpPr>
          <p:nvPr>
            <p:ph type="body" idx="1"/>
          </p:nvPr>
        </p:nvSpPr>
        <p:spPr>
          <a:xfrm>
            <a:off x="947739" y="2097087"/>
            <a:ext cx="10296524" cy="4319588"/>
          </a:xfrm>
          <a:prstGeom prst="rect">
            <a:avLst/>
          </a:prstGeom>
        </p:spPr>
        <p:txBody>
          <a:bodyPr vert="horz" lIns="0" tIns="0" rIns="0" bIns="0" rtlCol="0">
            <a:noAutofit/>
          </a:bodyPr>
          <a:lstStyle/>
          <a:p>
            <a:r>
              <a:rPr lang="de-DE" dirty="0"/>
              <a:t>Ebene 1: Headlines</a:t>
            </a:r>
          </a:p>
          <a:p>
            <a:pPr lvl="1"/>
            <a:r>
              <a:rPr lang="de-DE" dirty="0"/>
              <a:t>Ebene 2: Fließtext</a:t>
            </a:r>
          </a:p>
          <a:p>
            <a:pPr lvl="3"/>
            <a:r>
              <a:rPr lang="de-DE" dirty="0"/>
              <a:t>Ebene 3: Stichpunkte</a:t>
            </a:r>
          </a:p>
          <a:p>
            <a:pPr lvl="2"/>
            <a:r>
              <a:rPr lang="de-DE" dirty="0"/>
              <a:t>Ebene 4: Stichpunkte hervorgehoben</a:t>
            </a:r>
          </a:p>
          <a:p>
            <a:pPr lvl="4"/>
            <a:r>
              <a:rPr lang="de-DE" dirty="0"/>
              <a:t>Ebene 5: Stichpunkte eingerückt</a:t>
            </a:r>
          </a:p>
          <a:p>
            <a:pPr lvl="5"/>
            <a:r>
              <a:rPr lang="de-DE" dirty="0"/>
              <a:t>Ebene 6: Stichpunkte weiter eingerückt</a:t>
            </a:r>
          </a:p>
          <a:p>
            <a:pPr lvl="6"/>
            <a:r>
              <a:rPr lang="de-DE" dirty="0"/>
              <a:t>Ebene 7: Zusatzinfo</a:t>
            </a:r>
          </a:p>
          <a:p>
            <a:pPr lvl="7"/>
            <a:r>
              <a:rPr lang="de-DE" dirty="0"/>
              <a:t>Ebene 8: Bildunterschrift</a:t>
            </a:r>
          </a:p>
        </p:txBody>
      </p:sp>
      <p:sp>
        <p:nvSpPr>
          <p:cNvPr id="5" name="Fußzeilenplatzhalter 6">
            <a:extLst>
              <a:ext uri="{FF2B5EF4-FFF2-40B4-BE49-F238E27FC236}">
                <a16:creationId xmlns:a16="http://schemas.microsoft.com/office/drawing/2014/main" id="{125AD79D-6A9D-3BD8-7ADB-EDA3AFC943BF}"/>
              </a:ext>
            </a:extLst>
          </p:cNvPr>
          <p:cNvSpPr>
            <a:spLocks noGrp="1"/>
          </p:cNvSpPr>
          <p:nvPr>
            <p:ph type="ftr" sz="quarter" idx="3"/>
          </p:nvPr>
        </p:nvSpPr>
        <p:spPr>
          <a:xfrm>
            <a:off x="0" y="6454800"/>
            <a:ext cx="12186000" cy="180000"/>
          </a:xfrm>
          <a:prstGeom prst="rect">
            <a:avLst/>
          </a:prstGeom>
          <a:noFill/>
        </p:spPr>
        <p:txBody>
          <a:bodyPr vert="horz" lIns="946800" tIns="0" rIns="0" bIns="0" rtlCol="0" anchor="b" anchorCtr="0"/>
          <a:lstStyle>
            <a:lvl1pPr algn="l">
              <a:tabLst>
                <a:tab pos="9777600" algn="r"/>
                <a:tab pos="10227600" algn="r"/>
              </a:tabLst>
              <a:defRPr sz="600" kern="600" cap="none" spc="90" baseline="0">
                <a:solidFill>
                  <a:schemeClr val="bg1">
                    <a:lumMod val="50000"/>
                  </a:schemeClr>
                </a:solidFill>
              </a:defRPr>
            </a:lvl1p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‹Nr.›</a:t>
            </a:fld>
            <a:endParaRPr lang="de-DE" dirty="0">
              <a:solidFill>
                <a:schemeClr val="accent6"/>
              </a:solidFill>
            </a:endParaRPr>
          </a:p>
        </p:txBody>
      </p:sp>
    </p:spTree>
    <p:extLst>
      <p:ext uri="{BB962C8B-B14F-4D97-AF65-F5344CB8AC3E}">
        <p14:creationId xmlns:p14="http://schemas.microsoft.com/office/powerpoint/2010/main" val="2120465908"/>
      </p:ext>
    </p:extLst>
  </p:cSld>
  <p:clrMap bg1="lt1" tx1="dk1" bg2="lt2" tx2="dk2" accent1="accent1" accent2="accent2" accent3="accent3" accent4="accent4" accent5="accent5" accent6="accent6" hlink="hlink" folHlink="folHlink"/>
  <p:sldLayoutIdLst>
    <p:sldLayoutId id="2147483676" r:id="rId1"/>
    <p:sldLayoutId id="2147483678" r:id="rId2"/>
    <p:sldLayoutId id="2147483662" r:id="rId3"/>
    <p:sldLayoutId id="2147483669" r:id="rId4"/>
    <p:sldLayoutId id="2147483664" r:id="rId5"/>
    <p:sldLayoutId id="2147483668" r:id="rId6"/>
    <p:sldLayoutId id="2147483698" r:id="rId7"/>
    <p:sldLayoutId id="2147483671" r:id="rId8"/>
    <p:sldLayoutId id="2147483699" r:id="rId9"/>
    <p:sldLayoutId id="2147483692" r:id="rId10"/>
    <p:sldLayoutId id="2147483672" r:id="rId11"/>
    <p:sldLayoutId id="2147483673" r:id="rId12"/>
    <p:sldLayoutId id="2147483696" r:id="rId13"/>
    <p:sldLayoutId id="2147483667" r:id="rId14"/>
    <p:sldLayoutId id="2147483700" r:id="rId15"/>
    <p:sldLayoutId id="2147483663" r:id="rId16"/>
    <p:sldLayoutId id="2147483697" r:id="rId17"/>
    <p:sldLayoutId id="2147483694" r:id="rId18"/>
    <p:sldLayoutId id="2147483702" r:id="rId19"/>
    <p:sldLayoutId id="2147483704" r:id="rId20"/>
    <p:sldLayoutId id="2147483705" r:id="rId21"/>
    <p:sldLayoutId id="2147483707" r:id="rId22"/>
    <p:sldLayoutId id="2147483706" r:id="rId23"/>
    <p:sldLayoutId id="2147483708" r:id="rId24"/>
  </p:sldLayoutIdLst>
  <p:hf sldNum="0" hdr="0" dt="0"/>
  <p:txStyles>
    <p:titleStyle>
      <a:lvl1pPr algn="l" defTabSz="914400" rtl="0" eaLnBrk="1" latinLnBrk="0" hangingPunct="1">
        <a:lnSpc>
          <a:spcPts val="2600"/>
        </a:lnSpc>
        <a:spcBef>
          <a:spcPct val="0"/>
        </a:spcBef>
        <a:spcAft>
          <a:spcPts val="1800"/>
        </a:spcAft>
        <a:buNone/>
        <a:defRPr sz="2300" b="1" kern="600" cap="all" spc="140" baseline="0">
          <a:solidFill>
            <a:srgbClr val="EF7C00"/>
          </a:solidFill>
          <a:latin typeface="+mj-lt"/>
          <a:ea typeface="+mj-ea"/>
          <a:cs typeface="+mj-cs"/>
        </a:defRPr>
      </a:lvl1pPr>
    </p:titleStyle>
    <p:bodyStyle>
      <a:lvl1pPr marL="0" marR="0" indent="0" algn="l" defTabSz="914400" rtl="0" eaLnBrk="1" fontAlgn="auto" latinLnBrk="0" hangingPunct="1">
        <a:lnSpc>
          <a:spcPts val="2300"/>
        </a:lnSpc>
        <a:spcBef>
          <a:spcPts val="1000"/>
        </a:spcBef>
        <a:spcAft>
          <a:spcPts val="0"/>
        </a:spcAft>
        <a:buClrTx/>
        <a:buSzTx/>
        <a:buFont typeface="Arial" panose="020B0604020202020204" pitchFamily="34" charset="0"/>
        <a:buNone/>
        <a:tabLst/>
        <a:defRPr sz="1600" b="1" i="0" kern="600" spc="40" baseline="0">
          <a:solidFill>
            <a:schemeClr val="accent6"/>
          </a:solidFill>
          <a:latin typeface="+mn-lt"/>
          <a:ea typeface="+mn-ea"/>
          <a:cs typeface="+mn-cs"/>
        </a:defRPr>
      </a:lvl1pPr>
      <a:lvl2pPr marL="0" indent="0" algn="l" defTabSz="914400" rtl="0" eaLnBrk="1" latinLnBrk="0" hangingPunct="1">
        <a:lnSpc>
          <a:spcPts val="2300"/>
        </a:lnSpc>
        <a:spcBef>
          <a:spcPts val="1150"/>
        </a:spcBef>
        <a:spcAft>
          <a:spcPts val="0"/>
        </a:spcAft>
        <a:buFont typeface="Arial" panose="020B0604020202020204" pitchFamily="34" charset="0"/>
        <a:buNone/>
        <a:defRPr sz="1600" kern="600" spc="40" baseline="0">
          <a:solidFill>
            <a:schemeClr val="tx1"/>
          </a:solidFill>
          <a:latin typeface="+mn-lt"/>
          <a:ea typeface="+mn-ea"/>
          <a:cs typeface="+mn-cs"/>
        </a:defRPr>
      </a:lvl2pPr>
      <a:lvl3pPr marL="179388" indent="-179388" algn="l" defTabSz="914400" rtl="0" eaLnBrk="1" latinLnBrk="0" hangingPunct="1">
        <a:lnSpc>
          <a:spcPts val="2300"/>
        </a:lnSpc>
        <a:spcBef>
          <a:spcPts val="1150"/>
        </a:spcBef>
        <a:buFont typeface="Arial" panose="020B0604020202020204" pitchFamily="34" charset="0"/>
        <a:buChar char="•"/>
        <a:defRPr sz="1600" b="1" kern="400" spc="40" baseline="0">
          <a:solidFill>
            <a:schemeClr val="accent6"/>
          </a:solidFill>
          <a:latin typeface="+mn-lt"/>
          <a:ea typeface="+mn-ea"/>
          <a:cs typeface="+mn-cs"/>
        </a:defRPr>
      </a:lvl3pPr>
      <a:lvl4pPr marL="179388" indent="-179388" algn="l" defTabSz="914400" rtl="0" eaLnBrk="1" latinLnBrk="0" hangingPunct="1">
        <a:lnSpc>
          <a:spcPts val="2300"/>
        </a:lnSpc>
        <a:spcBef>
          <a:spcPts val="1150"/>
        </a:spcBef>
        <a:buFont typeface="Arial" panose="020B0604020202020204" pitchFamily="34" charset="0"/>
        <a:buChar char="•"/>
        <a:defRPr sz="1600" kern="600" spc="40" baseline="0">
          <a:solidFill>
            <a:schemeClr val="tx1"/>
          </a:solidFill>
          <a:latin typeface="+mn-lt"/>
          <a:ea typeface="+mn-ea"/>
          <a:cs typeface="+mn-cs"/>
        </a:defRPr>
      </a:lvl4pPr>
      <a:lvl5pPr marL="357188" indent="-179388" algn="l" defTabSz="914400" rtl="0" eaLnBrk="1" latinLnBrk="0" hangingPunct="1">
        <a:lnSpc>
          <a:spcPts val="2300"/>
        </a:lnSpc>
        <a:spcBef>
          <a:spcPts val="525"/>
        </a:spcBef>
        <a:buFont typeface="Arial" panose="020B0604020202020204" pitchFamily="34" charset="0"/>
        <a:buChar char="•"/>
        <a:defRPr sz="1600" kern="600" spc="40" baseline="0">
          <a:solidFill>
            <a:schemeClr val="tx1"/>
          </a:solidFill>
          <a:latin typeface="+mn-lt"/>
          <a:ea typeface="+mn-ea"/>
          <a:cs typeface="+mn-cs"/>
        </a:defRPr>
      </a:lvl5pPr>
      <a:lvl6pPr marL="645750" indent="-285750" algn="l" defTabSz="914400" rtl="0" eaLnBrk="1" latinLnBrk="0" hangingPunct="1">
        <a:lnSpc>
          <a:spcPts val="2300"/>
        </a:lnSpc>
        <a:spcBef>
          <a:spcPts val="0"/>
        </a:spcBef>
        <a:spcAft>
          <a:spcPts val="0"/>
        </a:spcAft>
        <a:buClr>
          <a:schemeClr val="tx1"/>
        </a:buClr>
        <a:buSzPct val="110000"/>
        <a:buFont typeface="Symbol" panose="05050102010706020507" pitchFamily="18" charset="2"/>
        <a:buChar char=""/>
        <a:defRPr sz="1600" b="0" i="0" kern="600" spc="40" baseline="0">
          <a:solidFill>
            <a:schemeClr val="tx1"/>
          </a:solidFill>
          <a:latin typeface="+mn-lt"/>
          <a:ea typeface="+mn-ea"/>
          <a:cs typeface="+mn-cs"/>
        </a:defRPr>
      </a:lvl6pPr>
      <a:lvl7pPr marL="0" indent="215900" algn="l" defTabSz="914400" rtl="0" eaLnBrk="1" latinLnBrk="0" hangingPunct="1">
        <a:lnSpc>
          <a:spcPts val="2300"/>
        </a:lnSpc>
        <a:spcBef>
          <a:spcPts val="525"/>
        </a:spcBef>
        <a:spcAft>
          <a:spcPts val="0"/>
        </a:spcAft>
        <a:buClr>
          <a:schemeClr val="tx2"/>
        </a:buClr>
        <a:buFont typeface="Wingdings 3" panose="05040102010807070707" pitchFamily="18" charset="2"/>
        <a:buChar char=""/>
        <a:defRPr sz="1300" b="0" i="1" kern="600" spc="40" baseline="0">
          <a:solidFill>
            <a:schemeClr val="accent6"/>
          </a:solidFill>
          <a:latin typeface="+mn-lt"/>
          <a:ea typeface="+mn-ea"/>
          <a:cs typeface="+mn-cs"/>
        </a:defRPr>
      </a:lvl7pPr>
      <a:lvl8pPr marL="0" indent="0" algn="l" defTabSz="914400" rtl="0" eaLnBrk="1" latinLnBrk="0" hangingPunct="1">
        <a:lnSpc>
          <a:spcPts val="1100"/>
        </a:lnSpc>
        <a:spcBef>
          <a:spcPts val="525"/>
        </a:spcBef>
        <a:spcAft>
          <a:spcPts val="0"/>
        </a:spcAft>
        <a:buSzPct val="110000"/>
        <a:buFont typeface=".SF NS Symbols Regular"/>
        <a:buNone/>
        <a:defRPr sz="800" b="0" i="1" kern="600" spc="120" baseline="0">
          <a:solidFill>
            <a:srgbClr val="7F7F7F"/>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97">
          <p15:clr>
            <a:srgbClr val="F26B43"/>
          </p15:clr>
        </p15:guide>
        <p15:guide id="2" orient="horz" pos="1321">
          <p15:clr>
            <a:srgbClr val="F26B43"/>
          </p15:clr>
        </p15:guide>
        <p15:guide id="3" pos="7083">
          <p15:clr>
            <a:srgbClr val="F26B43"/>
          </p15:clr>
        </p15:guide>
        <p15:guide id="4" orient="horz" pos="4042">
          <p15:clr>
            <a:srgbClr val="F26B43"/>
          </p15:clr>
        </p15:guide>
        <p15:guide id="5" pos="483">
          <p15:clr>
            <a:srgbClr val="F26B43"/>
          </p15:clr>
        </p15:guide>
        <p15:guide id="6" orient="horz" pos="436">
          <p15:clr>
            <a:srgbClr val="F26B43"/>
          </p15:clr>
        </p15:guide>
        <p15:guide id="7" orient="horz" pos="4065">
          <p15:clr>
            <a:srgbClr val="F26B43"/>
          </p15:clr>
        </p15:guide>
        <p15:guide id="8" orient="horz" pos="4178">
          <p15:clr>
            <a:srgbClr val="F26B43"/>
          </p15:clr>
        </p15:guide>
        <p15:guide id="9" pos="166">
          <p15:clr>
            <a:srgbClr val="F26B43"/>
          </p15:clr>
        </p15:guide>
        <p15:guide id="10" pos="7514">
          <p15:clr>
            <a:srgbClr val="F26B43"/>
          </p15:clr>
        </p15:guide>
        <p15:guide id="11" pos="6856" userDrawn="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7.emf"/><Relationship Id="rId4" Type="http://schemas.openxmlformats.org/officeDocument/2006/relationships/oleObject" Target="../embeddings/oleObject13.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4FEBBDA7-6903-4965-940D-9CA4BDB6D92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395" imgH="396" progId="TCLayout.ActiveDocument.1">
                  <p:embed/>
                </p:oleObj>
              </mc:Choice>
              <mc:Fallback>
                <p:oleObj name="think-cell Folie" r:id="rId4" imgW="395" imgH="396" progId="TCLayout.ActiveDocument.1">
                  <p:embed/>
                  <p:pic>
                    <p:nvPicPr>
                      <p:cNvPr id="5" name="Objekt 4" hidden="1">
                        <a:extLst>
                          <a:ext uri="{FF2B5EF4-FFF2-40B4-BE49-F238E27FC236}">
                            <a16:creationId xmlns:a16="http://schemas.microsoft.com/office/drawing/2014/main" id="{4FEBBDA7-6903-4965-940D-9CA4BDB6D92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hteck 3" hidden="1">
            <a:extLst>
              <a:ext uri="{FF2B5EF4-FFF2-40B4-BE49-F238E27FC236}">
                <a16:creationId xmlns:a16="http://schemas.microsoft.com/office/drawing/2014/main" id="{A19CB890-5F47-40B9-B412-C8E4F9E3768A}"/>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de-DE" sz="2300" dirty="0">
              <a:latin typeface="Arial" panose="020B0604020202020204" pitchFamily="34" charset="0"/>
              <a:ea typeface="+mj-ea"/>
              <a:cs typeface="+mj-cs"/>
              <a:sym typeface="Arial" panose="020B0604020202020204" pitchFamily="34" charset="0"/>
            </a:endParaRPr>
          </a:p>
        </p:txBody>
      </p:sp>
      <p:sp>
        <p:nvSpPr>
          <p:cNvPr id="2" name="Titel 1"/>
          <p:cNvSpPr>
            <a:spLocks noGrp="1"/>
          </p:cNvSpPr>
          <p:nvPr>
            <p:ph type="ctrTitle"/>
          </p:nvPr>
        </p:nvSpPr>
        <p:spPr/>
        <p:txBody>
          <a:bodyPr/>
          <a:lstStyle/>
          <a:p>
            <a:r>
              <a:rPr lang="de-DE" dirty="0"/>
              <a:t>The </a:t>
            </a:r>
            <a:r>
              <a:rPr lang="de-DE" dirty="0" err="1"/>
              <a:t>new</a:t>
            </a:r>
            <a:r>
              <a:rPr lang="de-DE" dirty="0"/>
              <a:t> </a:t>
            </a:r>
            <a:r>
              <a:rPr lang="de-DE" dirty="0" err="1"/>
              <a:t>presentation</a:t>
            </a:r>
            <a:r>
              <a:rPr lang="de-DE" dirty="0"/>
              <a:t> </a:t>
            </a:r>
            <a:r>
              <a:rPr lang="de-DE" dirty="0" err="1"/>
              <a:t>master</a:t>
            </a:r>
            <a:br>
              <a:rPr lang="de-DE" dirty="0"/>
            </a:br>
            <a:r>
              <a:rPr lang="de-DE" b="0" cap="none" dirty="0"/>
              <a:t>Sample </a:t>
            </a:r>
            <a:r>
              <a:rPr lang="de-DE" b="0" cap="none" dirty="0" err="1"/>
              <a:t>slides</a:t>
            </a:r>
            <a:r>
              <a:rPr lang="de-DE" b="0" cap="none" dirty="0"/>
              <a:t> </a:t>
            </a:r>
            <a:r>
              <a:rPr lang="de-DE" b="0" cap="none" dirty="0" err="1"/>
              <a:t>for</a:t>
            </a:r>
            <a:r>
              <a:rPr lang="de-DE" b="0" cap="none" dirty="0"/>
              <a:t> </a:t>
            </a:r>
            <a:r>
              <a:rPr lang="de-DE" b="0" cap="none" dirty="0" err="1"/>
              <a:t>inspiration</a:t>
            </a:r>
            <a:r>
              <a:rPr lang="de-DE" b="0" cap="none" dirty="0"/>
              <a:t>. </a:t>
            </a:r>
            <a:br>
              <a:rPr lang="de-DE" b="0" cap="none" dirty="0"/>
            </a:br>
            <a:r>
              <a:rPr lang="de-DE" b="0" cap="none" dirty="0"/>
              <a:t>Select &amp; </a:t>
            </a:r>
            <a:r>
              <a:rPr lang="de-DE" b="0" cap="none" dirty="0" err="1"/>
              <a:t>edit</a:t>
            </a:r>
            <a:r>
              <a:rPr lang="de-DE" b="0" cap="none" dirty="0"/>
              <a:t> </a:t>
            </a:r>
            <a:r>
              <a:rPr lang="de-DE" b="0" cap="none" dirty="0" err="1"/>
              <a:t>elements</a:t>
            </a:r>
            <a:r>
              <a:rPr lang="de-DE" b="0" cap="none" dirty="0"/>
              <a:t>. </a:t>
            </a:r>
            <a:endParaRPr lang="de-DE" cap="none" dirty="0"/>
          </a:p>
        </p:txBody>
      </p:sp>
      <p:sp>
        <p:nvSpPr>
          <p:cNvPr id="3" name="Untertitel 2"/>
          <p:cNvSpPr>
            <a:spLocks noGrp="1"/>
          </p:cNvSpPr>
          <p:nvPr>
            <p:ph type="subTitle" idx="1"/>
          </p:nvPr>
        </p:nvSpPr>
        <p:spPr/>
        <p:txBody>
          <a:bodyPr/>
          <a:lstStyle/>
          <a:p>
            <a:pPr>
              <a:lnSpc>
                <a:spcPts val="2200"/>
              </a:lnSpc>
            </a:pPr>
            <a:r>
              <a:rPr lang="de-DE" dirty="0"/>
              <a:t>Attention: NEW FORMAT: 16:9</a:t>
            </a:r>
          </a:p>
          <a:p>
            <a:pPr>
              <a:lnSpc>
                <a:spcPts val="2200"/>
              </a:lnSpc>
            </a:pPr>
            <a:r>
              <a:rPr lang="de-DE" dirty="0"/>
              <a:t>Berlin, Oktober 2025</a:t>
            </a:r>
          </a:p>
        </p:txBody>
      </p:sp>
    </p:spTree>
    <p:extLst>
      <p:ext uri="{BB962C8B-B14F-4D97-AF65-F5344CB8AC3E}">
        <p14:creationId xmlns:p14="http://schemas.microsoft.com/office/powerpoint/2010/main" val="7782520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72836E12-3142-D7B8-4FB9-1BF06C4FE0C0}"/>
              </a:ext>
            </a:extLst>
          </p:cNvPr>
          <p:cNvSpPr>
            <a:spLocks noGrp="1"/>
          </p:cNvSpPr>
          <p:nvPr>
            <p:ph idx="1"/>
          </p:nvPr>
        </p:nvSpPr>
        <p:spPr/>
        <p:txBody>
          <a:bodyPr/>
          <a:lstStyle/>
          <a:p>
            <a:pPr marL="342900" indent="-342900">
              <a:buAutoNum type="arabicPlain"/>
            </a:pP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consectetuer</a:t>
            </a:r>
            <a:r>
              <a:rPr lang="de-DE" dirty="0"/>
              <a:t> </a:t>
            </a:r>
            <a:r>
              <a:rPr lang="de-DE" dirty="0" err="1"/>
              <a:t>adipiscing</a:t>
            </a:r>
            <a:r>
              <a:rPr lang="de-DE" dirty="0"/>
              <a:t> </a:t>
            </a:r>
            <a:r>
              <a:rPr lang="de-DE" dirty="0" err="1"/>
              <a:t>elit</a:t>
            </a:r>
            <a:endParaRPr lang="de-DE" dirty="0"/>
          </a:p>
          <a:p>
            <a:pPr marL="342900" indent="-342900">
              <a:buAutoNum type="arabicPlain"/>
            </a:pPr>
            <a:r>
              <a:rPr lang="de-DE" dirty="0" err="1">
                <a:solidFill>
                  <a:schemeClr val="bg1">
                    <a:lumMod val="65000"/>
                  </a:schemeClr>
                </a:solidFill>
              </a:rPr>
              <a:t>Donec</a:t>
            </a:r>
            <a:r>
              <a:rPr lang="de-DE" dirty="0">
                <a:solidFill>
                  <a:schemeClr val="bg1">
                    <a:lumMod val="65000"/>
                  </a:schemeClr>
                </a:solidFill>
              </a:rPr>
              <a:t> pede </a:t>
            </a:r>
            <a:r>
              <a:rPr lang="de-DE" dirty="0" err="1">
                <a:solidFill>
                  <a:schemeClr val="bg1">
                    <a:lumMod val="65000"/>
                  </a:schemeClr>
                </a:solidFill>
              </a:rPr>
              <a:t>justo</a:t>
            </a:r>
            <a:r>
              <a:rPr lang="de-DE" dirty="0">
                <a:solidFill>
                  <a:schemeClr val="bg1">
                    <a:lumMod val="65000"/>
                  </a:schemeClr>
                </a:solidFill>
              </a:rPr>
              <a:t>, </a:t>
            </a:r>
            <a:r>
              <a:rPr lang="de-DE" dirty="0" err="1">
                <a:solidFill>
                  <a:schemeClr val="bg1">
                    <a:lumMod val="65000"/>
                  </a:schemeClr>
                </a:solidFill>
              </a:rPr>
              <a:t>fringilla</a:t>
            </a:r>
            <a:r>
              <a:rPr lang="de-DE" dirty="0">
                <a:solidFill>
                  <a:schemeClr val="bg1">
                    <a:lumMod val="65000"/>
                  </a:schemeClr>
                </a:solidFill>
              </a:rPr>
              <a:t> </a:t>
            </a:r>
            <a:r>
              <a:rPr lang="de-DE" dirty="0" err="1">
                <a:solidFill>
                  <a:schemeClr val="bg1">
                    <a:lumMod val="65000"/>
                  </a:schemeClr>
                </a:solidFill>
              </a:rPr>
              <a:t>vel</a:t>
            </a:r>
            <a:r>
              <a:rPr lang="de-DE" dirty="0">
                <a:solidFill>
                  <a:schemeClr val="bg1">
                    <a:lumMod val="65000"/>
                  </a:schemeClr>
                </a:solidFill>
              </a:rPr>
              <a:t>, </a:t>
            </a:r>
            <a:r>
              <a:rPr lang="de-DE" dirty="0" err="1">
                <a:solidFill>
                  <a:schemeClr val="bg1">
                    <a:lumMod val="65000"/>
                  </a:schemeClr>
                </a:solidFill>
              </a:rPr>
              <a:t>aliquet</a:t>
            </a:r>
            <a:r>
              <a:rPr lang="de-DE" dirty="0">
                <a:solidFill>
                  <a:schemeClr val="bg1">
                    <a:lumMod val="65000"/>
                  </a:schemeClr>
                </a:solidFill>
              </a:rPr>
              <a:t> </a:t>
            </a:r>
            <a:r>
              <a:rPr lang="de-DE" dirty="0" err="1">
                <a:solidFill>
                  <a:schemeClr val="bg1">
                    <a:lumMod val="65000"/>
                  </a:schemeClr>
                </a:solidFill>
              </a:rPr>
              <a:t>nec</a:t>
            </a:r>
            <a:r>
              <a:rPr lang="de-DE" dirty="0">
                <a:solidFill>
                  <a:schemeClr val="bg1">
                    <a:lumMod val="65000"/>
                  </a:schemeClr>
                </a:solidFill>
              </a:rPr>
              <a:t>, </a:t>
            </a:r>
            <a:r>
              <a:rPr lang="de-DE" dirty="0" err="1">
                <a:solidFill>
                  <a:schemeClr val="bg1">
                    <a:lumMod val="65000"/>
                  </a:schemeClr>
                </a:solidFill>
              </a:rPr>
              <a:t>vulputate</a:t>
            </a:r>
            <a:r>
              <a:rPr lang="de-DE" dirty="0">
                <a:solidFill>
                  <a:schemeClr val="bg1">
                    <a:lumMod val="65000"/>
                  </a:schemeClr>
                </a:solidFill>
              </a:rPr>
              <a:t> </a:t>
            </a:r>
            <a:r>
              <a:rPr lang="de-DE" dirty="0" err="1">
                <a:solidFill>
                  <a:schemeClr val="bg1">
                    <a:lumMod val="65000"/>
                  </a:schemeClr>
                </a:solidFill>
              </a:rPr>
              <a:t>eget</a:t>
            </a:r>
            <a:r>
              <a:rPr lang="de-DE" dirty="0">
                <a:solidFill>
                  <a:schemeClr val="bg1">
                    <a:lumMod val="65000"/>
                  </a:schemeClr>
                </a:solidFill>
              </a:rPr>
              <a:t>, </a:t>
            </a:r>
            <a:r>
              <a:rPr lang="de-DE" dirty="0" err="1">
                <a:solidFill>
                  <a:schemeClr val="bg1">
                    <a:lumMod val="65000"/>
                  </a:schemeClr>
                </a:solidFill>
              </a:rPr>
              <a:t>arcu</a:t>
            </a:r>
            <a:endParaRPr lang="de-DE" dirty="0">
              <a:solidFill>
                <a:schemeClr val="bg1">
                  <a:lumMod val="65000"/>
                </a:schemeClr>
              </a:solidFill>
            </a:endParaRPr>
          </a:p>
          <a:p>
            <a:pPr marL="342900" indent="-342900">
              <a:buAutoNum type="arabicPlain"/>
            </a:pPr>
            <a:r>
              <a:rPr lang="de-DE" dirty="0" err="1">
                <a:solidFill>
                  <a:schemeClr val="bg1">
                    <a:lumMod val="65000"/>
                  </a:schemeClr>
                </a:solidFill>
              </a:rPr>
              <a:t>Nullam</a:t>
            </a:r>
            <a:r>
              <a:rPr lang="de-DE" dirty="0">
                <a:solidFill>
                  <a:schemeClr val="bg1">
                    <a:lumMod val="65000"/>
                  </a:schemeClr>
                </a:solidFill>
              </a:rPr>
              <a:t> </a:t>
            </a:r>
            <a:r>
              <a:rPr lang="de-DE" dirty="0" err="1">
                <a:solidFill>
                  <a:schemeClr val="bg1">
                    <a:lumMod val="65000"/>
                  </a:schemeClr>
                </a:solidFill>
              </a:rPr>
              <a:t>dictum</a:t>
            </a:r>
            <a:r>
              <a:rPr lang="de-DE" dirty="0">
                <a:solidFill>
                  <a:schemeClr val="bg1">
                    <a:lumMod val="65000"/>
                  </a:schemeClr>
                </a:solidFill>
              </a:rPr>
              <a:t> </a:t>
            </a:r>
            <a:r>
              <a:rPr lang="de-DE" dirty="0" err="1">
                <a:solidFill>
                  <a:schemeClr val="bg1">
                    <a:lumMod val="65000"/>
                  </a:schemeClr>
                </a:solidFill>
              </a:rPr>
              <a:t>felis</a:t>
            </a:r>
            <a:r>
              <a:rPr lang="de-DE" dirty="0">
                <a:solidFill>
                  <a:schemeClr val="bg1">
                    <a:lumMod val="65000"/>
                  </a:schemeClr>
                </a:solidFill>
              </a:rPr>
              <a:t> </a:t>
            </a:r>
            <a:r>
              <a:rPr lang="de-DE" dirty="0" err="1">
                <a:solidFill>
                  <a:schemeClr val="bg1">
                    <a:lumMod val="65000"/>
                  </a:schemeClr>
                </a:solidFill>
              </a:rPr>
              <a:t>eu</a:t>
            </a:r>
            <a:r>
              <a:rPr lang="de-DE" dirty="0">
                <a:solidFill>
                  <a:schemeClr val="bg1">
                    <a:lumMod val="65000"/>
                  </a:schemeClr>
                </a:solidFill>
              </a:rPr>
              <a:t> pede </a:t>
            </a:r>
            <a:r>
              <a:rPr lang="de-DE" dirty="0" err="1">
                <a:solidFill>
                  <a:schemeClr val="bg1">
                    <a:lumMod val="65000"/>
                  </a:schemeClr>
                </a:solidFill>
              </a:rPr>
              <a:t>mollis</a:t>
            </a:r>
            <a:r>
              <a:rPr lang="de-DE" dirty="0">
                <a:solidFill>
                  <a:schemeClr val="bg1">
                    <a:lumMod val="65000"/>
                  </a:schemeClr>
                </a:solidFill>
              </a:rPr>
              <a:t> </a:t>
            </a:r>
            <a:r>
              <a:rPr lang="de-DE" dirty="0" err="1">
                <a:solidFill>
                  <a:schemeClr val="bg1">
                    <a:lumMod val="65000"/>
                  </a:schemeClr>
                </a:solidFill>
              </a:rPr>
              <a:t>pretium</a:t>
            </a:r>
            <a:r>
              <a:rPr lang="de-DE" dirty="0">
                <a:solidFill>
                  <a:schemeClr val="bg1">
                    <a:lumMod val="65000"/>
                  </a:schemeClr>
                </a:solidFill>
              </a:rPr>
              <a:t>. Integer </a:t>
            </a:r>
            <a:r>
              <a:rPr lang="de-DE" dirty="0" err="1">
                <a:solidFill>
                  <a:schemeClr val="bg1">
                    <a:lumMod val="65000"/>
                  </a:schemeClr>
                </a:solidFill>
              </a:rPr>
              <a:t>tincidunt</a:t>
            </a:r>
            <a:endParaRPr lang="de-DE" dirty="0">
              <a:solidFill>
                <a:schemeClr val="bg1">
                  <a:lumMod val="65000"/>
                </a:schemeClr>
              </a:solidFill>
            </a:endParaRPr>
          </a:p>
          <a:p>
            <a:pPr marL="342900" indent="-342900">
              <a:buAutoNum type="arabicPlain"/>
            </a:pPr>
            <a:r>
              <a:rPr lang="de-DE" dirty="0" err="1">
                <a:solidFill>
                  <a:schemeClr val="bg1">
                    <a:lumMod val="65000"/>
                  </a:schemeClr>
                </a:solidFill>
              </a:rPr>
              <a:t>Aenean</a:t>
            </a:r>
            <a:r>
              <a:rPr lang="de-DE" dirty="0">
                <a:solidFill>
                  <a:schemeClr val="bg1">
                    <a:lumMod val="65000"/>
                  </a:schemeClr>
                </a:solidFill>
              </a:rPr>
              <a:t> </a:t>
            </a:r>
            <a:r>
              <a:rPr lang="de-DE" dirty="0" err="1">
                <a:solidFill>
                  <a:schemeClr val="bg1">
                    <a:lumMod val="65000"/>
                  </a:schemeClr>
                </a:solidFill>
              </a:rPr>
              <a:t>leo</a:t>
            </a:r>
            <a:r>
              <a:rPr lang="de-DE" dirty="0">
                <a:solidFill>
                  <a:schemeClr val="bg1">
                    <a:lumMod val="65000"/>
                  </a:schemeClr>
                </a:solidFill>
              </a:rPr>
              <a:t> </a:t>
            </a:r>
            <a:r>
              <a:rPr lang="de-DE" dirty="0" err="1">
                <a:solidFill>
                  <a:schemeClr val="bg1">
                    <a:lumMod val="65000"/>
                  </a:schemeClr>
                </a:solidFill>
              </a:rPr>
              <a:t>ligula</a:t>
            </a:r>
            <a:r>
              <a:rPr lang="de-DE" dirty="0">
                <a:solidFill>
                  <a:schemeClr val="bg1">
                    <a:lumMod val="65000"/>
                  </a:schemeClr>
                </a:solidFill>
              </a:rPr>
              <a:t>, </a:t>
            </a:r>
            <a:r>
              <a:rPr lang="de-DE" dirty="0" err="1">
                <a:solidFill>
                  <a:schemeClr val="bg1">
                    <a:lumMod val="65000"/>
                  </a:schemeClr>
                </a:solidFill>
              </a:rPr>
              <a:t>porttitor</a:t>
            </a:r>
            <a:r>
              <a:rPr lang="de-DE" dirty="0">
                <a:solidFill>
                  <a:schemeClr val="bg1">
                    <a:lumMod val="65000"/>
                  </a:schemeClr>
                </a:solidFill>
              </a:rPr>
              <a:t> </a:t>
            </a:r>
            <a:r>
              <a:rPr lang="de-DE" dirty="0" err="1">
                <a:solidFill>
                  <a:schemeClr val="bg1">
                    <a:lumMod val="65000"/>
                  </a:schemeClr>
                </a:solidFill>
              </a:rPr>
              <a:t>eu</a:t>
            </a:r>
            <a:r>
              <a:rPr lang="de-DE" dirty="0">
                <a:solidFill>
                  <a:schemeClr val="bg1">
                    <a:lumMod val="65000"/>
                  </a:schemeClr>
                </a:solidFill>
              </a:rPr>
              <a:t>, </a:t>
            </a:r>
            <a:r>
              <a:rPr lang="de-DE" dirty="0" err="1">
                <a:solidFill>
                  <a:schemeClr val="bg1">
                    <a:lumMod val="65000"/>
                  </a:schemeClr>
                </a:solidFill>
              </a:rPr>
              <a:t>consequat</a:t>
            </a:r>
            <a:r>
              <a:rPr lang="de-DE" dirty="0">
                <a:solidFill>
                  <a:schemeClr val="bg1">
                    <a:lumMod val="65000"/>
                  </a:schemeClr>
                </a:solidFill>
              </a:rPr>
              <a:t> </a:t>
            </a:r>
            <a:r>
              <a:rPr lang="de-DE" dirty="0" err="1">
                <a:solidFill>
                  <a:schemeClr val="bg1">
                    <a:lumMod val="65000"/>
                  </a:schemeClr>
                </a:solidFill>
              </a:rPr>
              <a:t>vitae</a:t>
            </a:r>
            <a:r>
              <a:rPr lang="de-DE" dirty="0">
                <a:solidFill>
                  <a:schemeClr val="bg1">
                    <a:lumMod val="65000"/>
                  </a:schemeClr>
                </a:solidFill>
              </a:rPr>
              <a:t>, </a:t>
            </a:r>
            <a:r>
              <a:rPr lang="de-DE" dirty="0" err="1">
                <a:solidFill>
                  <a:schemeClr val="bg1">
                    <a:lumMod val="65000"/>
                  </a:schemeClr>
                </a:solidFill>
              </a:rPr>
              <a:t>eleifend</a:t>
            </a:r>
            <a:r>
              <a:rPr lang="de-DE" dirty="0">
                <a:solidFill>
                  <a:schemeClr val="bg1">
                    <a:lumMod val="65000"/>
                  </a:schemeClr>
                </a:solidFill>
              </a:rPr>
              <a:t> </a:t>
            </a:r>
            <a:r>
              <a:rPr lang="de-DE" dirty="0" err="1">
                <a:solidFill>
                  <a:schemeClr val="bg1">
                    <a:lumMod val="65000"/>
                  </a:schemeClr>
                </a:solidFill>
              </a:rPr>
              <a:t>ac</a:t>
            </a:r>
            <a:r>
              <a:rPr lang="de-DE" dirty="0">
                <a:solidFill>
                  <a:schemeClr val="bg1">
                    <a:lumMod val="65000"/>
                  </a:schemeClr>
                </a:solidFill>
              </a:rPr>
              <a:t>, </a:t>
            </a:r>
            <a:r>
              <a:rPr lang="de-DE" dirty="0" err="1">
                <a:solidFill>
                  <a:schemeClr val="bg1">
                    <a:lumMod val="65000"/>
                  </a:schemeClr>
                </a:solidFill>
              </a:rPr>
              <a:t>enim</a:t>
            </a:r>
            <a:endParaRPr lang="de-DE" dirty="0">
              <a:solidFill>
                <a:schemeClr val="bg1">
                  <a:lumMod val="65000"/>
                </a:schemeClr>
              </a:solidFill>
            </a:endParaRPr>
          </a:p>
          <a:p>
            <a:pPr marL="342900" indent="-342900">
              <a:buAutoNum type="arabicPlain"/>
            </a:pPr>
            <a:r>
              <a:rPr lang="de-DE" dirty="0">
                <a:solidFill>
                  <a:schemeClr val="bg1">
                    <a:lumMod val="65000"/>
                  </a:schemeClr>
                </a:solidFill>
              </a:rPr>
              <a:t>Maecenas </a:t>
            </a:r>
            <a:r>
              <a:rPr lang="de-DE" dirty="0" err="1">
                <a:solidFill>
                  <a:schemeClr val="bg1">
                    <a:lumMod val="65000"/>
                  </a:schemeClr>
                </a:solidFill>
              </a:rPr>
              <a:t>tempus</a:t>
            </a:r>
            <a:r>
              <a:rPr lang="de-DE" dirty="0">
                <a:solidFill>
                  <a:schemeClr val="bg1">
                    <a:lumMod val="65000"/>
                  </a:schemeClr>
                </a:solidFill>
              </a:rPr>
              <a:t>, </a:t>
            </a:r>
            <a:r>
              <a:rPr lang="de-DE" dirty="0" err="1">
                <a:solidFill>
                  <a:schemeClr val="bg1">
                    <a:lumMod val="65000"/>
                  </a:schemeClr>
                </a:solidFill>
              </a:rPr>
              <a:t>tellus</a:t>
            </a:r>
            <a:r>
              <a:rPr lang="de-DE" dirty="0">
                <a:solidFill>
                  <a:schemeClr val="bg1">
                    <a:lumMod val="65000"/>
                  </a:schemeClr>
                </a:solidFill>
              </a:rPr>
              <a:t> </a:t>
            </a:r>
            <a:r>
              <a:rPr lang="de-DE" dirty="0" err="1">
                <a:solidFill>
                  <a:schemeClr val="bg1">
                    <a:lumMod val="65000"/>
                  </a:schemeClr>
                </a:solidFill>
              </a:rPr>
              <a:t>eget</a:t>
            </a:r>
            <a:r>
              <a:rPr lang="de-DE" dirty="0">
                <a:solidFill>
                  <a:schemeClr val="bg1">
                    <a:lumMod val="65000"/>
                  </a:schemeClr>
                </a:solidFill>
              </a:rPr>
              <a:t> </a:t>
            </a:r>
            <a:r>
              <a:rPr lang="de-DE" dirty="0" err="1">
                <a:solidFill>
                  <a:schemeClr val="bg1">
                    <a:lumMod val="65000"/>
                  </a:schemeClr>
                </a:solidFill>
              </a:rPr>
              <a:t>condimentum</a:t>
            </a:r>
            <a:r>
              <a:rPr lang="de-DE" dirty="0">
                <a:solidFill>
                  <a:schemeClr val="bg1">
                    <a:lumMod val="65000"/>
                  </a:schemeClr>
                </a:solidFill>
              </a:rPr>
              <a:t> </a:t>
            </a:r>
            <a:r>
              <a:rPr lang="de-DE" dirty="0" err="1">
                <a:solidFill>
                  <a:schemeClr val="bg1">
                    <a:lumMod val="65000"/>
                  </a:schemeClr>
                </a:solidFill>
              </a:rPr>
              <a:t>rhoncus</a:t>
            </a:r>
            <a:endParaRPr lang="de-DE" dirty="0">
              <a:solidFill>
                <a:schemeClr val="bg1">
                  <a:lumMod val="65000"/>
                </a:schemeClr>
              </a:solidFill>
            </a:endParaRPr>
          </a:p>
          <a:p>
            <a:pPr marL="342900" indent="-342900">
              <a:buAutoNum type="arabicPlain"/>
            </a:pPr>
            <a:r>
              <a:rPr lang="de-DE" dirty="0" err="1">
                <a:solidFill>
                  <a:schemeClr val="bg1">
                    <a:lumMod val="65000"/>
                  </a:schemeClr>
                </a:solidFill>
              </a:rPr>
              <a:t>Etiam</a:t>
            </a:r>
            <a:r>
              <a:rPr lang="de-DE" dirty="0">
                <a:solidFill>
                  <a:schemeClr val="bg1">
                    <a:lumMod val="65000"/>
                  </a:schemeClr>
                </a:solidFill>
              </a:rPr>
              <a:t> </a:t>
            </a:r>
            <a:r>
              <a:rPr lang="de-DE" dirty="0" err="1">
                <a:solidFill>
                  <a:schemeClr val="bg1">
                    <a:lumMod val="65000"/>
                  </a:schemeClr>
                </a:solidFill>
              </a:rPr>
              <a:t>sit</a:t>
            </a:r>
            <a:r>
              <a:rPr lang="de-DE" dirty="0">
                <a:solidFill>
                  <a:schemeClr val="bg1">
                    <a:lumMod val="65000"/>
                  </a:schemeClr>
                </a:solidFill>
              </a:rPr>
              <a:t> </a:t>
            </a:r>
            <a:r>
              <a:rPr lang="de-DE" dirty="0" err="1">
                <a:solidFill>
                  <a:schemeClr val="bg1">
                    <a:lumMod val="65000"/>
                  </a:schemeClr>
                </a:solidFill>
              </a:rPr>
              <a:t>amet</a:t>
            </a:r>
            <a:r>
              <a:rPr lang="de-DE" dirty="0">
                <a:solidFill>
                  <a:schemeClr val="bg1">
                    <a:lumMod val="65000"/>
                  </a:schemeClr>
                </a:solidFill>
              </a:rPr>
              <a:t> </a:t>
            </a:r>
            <a:r>
              <a:rPr lang="de-DE" dirty="0" err="1">
                <a:solidFill>
                  <a:schemeClr val="bg1">
                    <a:lumMod val="65000"/>
                  </a:schemeClr>
                </a:solidFill>
              </a:rPr>
              <a:t>orci</a:t>
            </a:r>
            <a:r>
              <a:rPr lang="de-DE" dirty="0">
                <a:solidFill>
                  <a:schemeClr val="bg1">
                    <a:lumMod val="65000"/>
                  </a:schemeClr>
                </a:solidFill>
              </a:rPr>
              <a:t> </a:t>
            </a:r>
            <a:r>
              <a:rPr lang="de-DE" dirty="0" err="1">
                <a:solidFill>
                  <a:schemeClr val="bg1">
                    <a:lumMod val="65000"/>
                  </a:schemeClr>
                </a:solidFill>
              </a:rPr>
              <a:t>eget</a:t>
            </a:r>
            <a:r>
              <a:rPr lang="de-DE" dirty="0">
                <a:solidFill>
                  <a:schemeClr val="bg1">
                    <a:lumMod val="65000"/>
                  </a:schemeClr>
                </a:solidFill>
              </a:rPr>
              <a:t> </a:t>
            </a:r>
            <a:r>
              <a:rPr lang="de-DE" dirty="0" err="1">
                <a:solidFill>
                  <a:schemeClr val="bg1">
                    <a:lumMod val="65000"/>
                  </a:schemeClr>
                </a:solidFill>
              </a:rPr>
              <a:t>eros</a:t>
            </a:r>
            <a:r>
              <a:rPr lang="de-DE" dirty="0">
                <a:solidFill>
                  <a:schemeClr val="bg1">
                    <a:lumMod val="65000"/>
                  </a:schemeClr>
                </a:solidFill>
              </a:rPr>
              <a:t> </a:t>
            </a:r>
            <a:r>
              <a:rPr lang="de-DE" dirty="0" err="1">
                <a:solidFill>
                  <a:schemeClr val="bg1">
                    <a:lumMod val="65000"/>
                  </a:schemeClr>
                </a:solidFill>
              </a:rPr>
              <a:t>faucibus</a:t>
            </a:r>
            <a:r>
              <a:rPr lang="de-DE" dirty="0">
                <a:solidFill>
                  <a:schemeClr val="bg1">
                    <a:lumMod val="65000"/>
                  </a:schemeClr>
                </a:solidFill>
              </a:rPr>
              <a:t> </a:t>
            </a:r>
            <a:r>
              <a:rPr lang="de-DE" dirty="0" err="1">
                <a:solidFill>
                  <a:schemeClr val="bg1">
                    <a:lumMod val="65000"/>
                  </a:schemeClr>
                </a:solidFill>
              </a:rPr>
              <a:t>tincidunt</a:t>
            </a:r>
            <a:r>
              <a:rPr lang="de-DE" dirty="0">
                <a:solidFill>
                  <a:schemeClr val="bg1">
                    <a:lumMod val="65000"/>
                  </a:schemeClr>
                </a:solidFill>
              </a:rPr>
              <a:t> </a:t>
            </a:r>
            <a:r>
              <a:rPr lang="de-DE" dirty="0" err="1">
                <a:solidFill>
                  <a:schemeClr val="bg1">
                    <a:lumMod val="65000"/>
                  </a:schemeClr>
                </a:solidFill>
              </a:rPr>
              <a:t>dolores</a:t>
            </a:r>
            <a:r>
              <a:rPr lang="de-DE" dirty="0">
                <a:solidFill>
                  <a:schemeClr val="bg1">
                    <a:lumMod val="65000"/>
                  </a:schemeClr>
                </a:solidFill>
              </a:rPr>
              <a:t> </a:t>
            </a:r>
            <a:r>
              <a:rPr lang="de-DE" dirty="0" err="1">
                <a:solidFill>
                  <a:schemeClr val="bg1">
                    <a:lumMod val="65000"/>
                  </a:schemeClr>
                </a:solidFill>
              </a:rPr>
              <a:t>sum</a:t>
            </a:r>
            <a:endParaRPr lang="de-DE" dirty="0">
              <a:solidFill>
                <a:schemeClr val="bg1">
                  <a:lumMod val="65000"/>
                </a:schemeClr>
              </a:solidFill>
            </a:endParaRPr>
          </a:p>
        </p:txBody>
      </p:sp>
      <p:sp>
        <p:nvSpPr>
          <p:cNvPr id="3" name="Titel 2">
            <a:extLst>
              <a:ext uri="{FF2B5EF4-FFF2-40B4-BE49-F238E27FC236}">
                <a16:creationId xmlns:a16="http://schemas.microsoft.com/office/drawing/2014/main" id="{5EA73FF8-0774-6F8F-A98C-8F667FCD6DB2}"/>
              </a:ext>
            </a:extLst>
          </p:cNvPr>
          <p:cNvSpPr>
            <a:spLocks noGrp="1"/>
          </p:cNvSpPr>
          <p:nvPr>
            <p:ph type="title"/>
          </p:nvPr>
        </p:nvSpPr>
        <p:spPr/>
        <p:txBody>
          <a:bodyPr/>
          <a:lstStyle/>
          <a:p>
            <a:r>
              <a:rPr lang="de-DE" dirty="0"/>
              <a:t>Agenda</a:t>
            </a:r>
          </a:p>
        </p:txBody>
      </p:sp>
      <p:sp>
        <p:nvSpPr>
          <p:cNvPr id="4" name="Fußzeilenplatzhalter 3">
            <a:extLst>
              <a:ext uri="{FF2B5EF4-FFF2-40B4-BE49-F238E27FC236}">
                <a16:creationId xmlns:a16="http://schemas.microsoft.com/office/drawing/2014/main" id="{15825124-C4DF-7619-88E8-331502CE5729}"/>
              </a:ext>
            </a:extLst>
          </p:cNvPr>
          <p:cNvSpPr>
            <a:spLocks noGrp="1"/>
          </p:cNvSpPr>
          <p:nvPr>
            <p:ph type="ftr" sz="quarter" idx="3"/>
          </p:nvPr>
        </p:nvSpPr>
        <p:spPr/>
        <p:txBody>
          <a:bodyPr/>
          <a:lstStyle/>
          <a:p>
            <a:pPr>
              <a:tabLst>
                <a:tab pos="9772650" algn="r"/>
                <a:tab pos="10226675" algn="r"/>
              </a:tabLst>
            </a:pPr>
            <a:r>
              <a:rPr lang="de-DE" b="1" cap="all">
                <a:solidFill>
                  <a:schemeClr val="accent6"/>
                </a:solidFill>
              </a:rPr>
              <a:t>The International Max Planck Research School on Learning, Institutions, and Future Evolution (LIFE)</a:t>
            </a:r>
            <a:r>
              <a:rPr lang="de-DE"/>
              <a:t>		</a:t>
            </a:r>
            <a:fld id="{BEF2B570-7D3D-4E32-B755-DE8CB109D0A3}" type="slidenum">
              <a:rPr lang="de-DE" smtClean="0">
                <a:solidFill>
                  <a:schemeClr val="accent6"/>
                </a:solidFill>
              </a:rPr>
              <a:pPr>
                <a:tabLst>
                  <a:tab pos="9772650" algn="r"/>
                  <a:tab pos="10226675" algn="r"/>
                </a:tabLst>
              </a:pPr>
              <a:t>2</a:t>
            </a:fld>
            <a:endParaRPr lang="de-DE" dirty="0">
              <a:solidFill>
                <a:schemeClr val="accent6"/>
              </a:solidFill>
            </a:endParaRPr>
          </a:p>
        </p:txBody>
      </p:sp>
    </p:spTree>
    <p:extLst>
      <p:ext uri="{BB962C8B-B14F-4D97-AF65-F5344CB8AC3E}">
        <p14:creationId xmlns:p14="http://schemas.microsoft.com/office/powerpoint/2010/main" val="1513722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BE8B4BDC-9FB2-397F-DA8F-8121EEAA2BCF}"/>
              </a:ext>
            </a:extLst>
          </p:cNvPr>
          <p:cNvSpPr>
            <a:spLocks noGrp="1"/>
          </p:cNvSpPr>
          <p:nvPr>
            <p:ph sz="half" idx="1"/>
          </p:nvPr>
        </p:nvSpPr>
        <p:spPr/>
        <p:txBody>
          <a:bodyPr/>
          <a:lstStyle/>
          <a:p>
            <a:pPr lvl="1"/>
            <a:r>
              <a:rPr lang="de-DE" dirty="0"/>
              <a:t>Text Arial Regular, </a:t>
            </a:r>
            <a:r>
              <a:rPr lang="de-DE" dirty="0" err="1"/>
              <a:t>böack</a:t>
            </a:r>
            <a:r>
              <a:rPr lang="de-DE" dirty="0"/>
              <a:t>, 16 </a:t>
            </a:r>
            <a:r>
              <a:rPr lang="de-DE" dirty="0" err="1"/>
              <a:t>pt</a:t>
            </a:r>
            <a:r>
              <a:rPr lang="de-DE" dirty="0"/>
              <a:t>, ZAB 23 </a:t>
            </a:r>
            <a:r>
              <a:rPr lang="de-DE" dirty="0" err="1"/>
              <a:t>pt</a:t>
            </a:r>
            <a:r>
              <a:rPr lang="de-DE" dirty="0"/>
              <a:t>, </a:t>
            </a:r>
            <a:r>
              <a:rPr lang="de-DE" dirty="0" err="1"/>
              <a:t>spacing</a:t>
            </a:r>
            <a:r>
              <a:rPr lang="de-DE" dirty="0"/>
              <a:t> 0,4 </a:t>
            </a:r>
            <a:r>
              <a:rPr lang="de-DE" dirty="0" err="1"/>
              <a:t>pt</a:t>
            </a:r>
            <a:r>
              <a:rPr lang="de-DE" dirty="0"/>
              <a:t>. </a:t>
            </a:r>
            <a:r>
              <a:rPr lang="de-DE" dirty="0" err="1"/>
              <a:t>Aene</a:t>
            </a:r>
            <a:r>
              <a:rPr lang="de-DE" dirty="0"/>
              <a:t> an </a:t>
            </a:r>
            <a:r>
              <a:rPr lang="de-DE" dirty="0" err="1"/>
              <a:t>vulputate</a:t>
            </a:r>
            <a:r>
              <a:rPr lang="de-DE" dirty="0"/>
              <a:t> </a:t>
            </a:r>
            <a:r>
              <a:rPr lang="de-DE" dirty="0" err="1"/>
              <a:t>eleifend</a:t>
            </a:r>
            <a:r>
              <a:rPr lang="de-DE" dirty="0"/>
              <a:t> </a:t>
            </a:r>
            <a:r>
              <a:rPr lang="de-DE" dirty="0" err="1"/>
              <a:t>tellus</a:t>
            </a:r>
            <a:r>
              <a:rPr lang="de-DE" dirty="0"/>
              <a:t>. </a:t>
            </a:r>
            <a:r>
              <a:rPr lang="de-DE" dirty="0" err="1"/>
              <a:t>Aenean</a:t>
            </a:r>
            <a:r>
              <a:rPr lang="de-DE" dirty="0"/>
              <a:t> </a:t>
            </a:r>
            <a:r>
              <a:rPr lang="de-DE" dirty="0" err="1"/>
              <a:t>leo</a:t>
            </a:r>
            <a:r>
              <a:rPr lang="de-DE" dirty="0"/>
              <a:t> </a:t>
            </a:r>
            <a:r>
              <a:rPr lang="de-DE" dirty="0" err="1"/>
              <a:t>ligula</a:t>
            </a:r>
            <a:r>
              <a:rPr lang="de-DE" dirty="0"/>
              <a:t>, </a:t>
            </a:r>
            <a:r>
              <a:rPr lang="de-DE" dirty="0" err="1"/>
              <a:t>porttitor</a:t>
            </a:r>
            <a:r>
              <a:rPr lang="de-DE" dirty="0"/>
              <a:t> </a:t>
            </a:r>
            <a:r>
              <a:rPr lang="de-DE" dirty="0" err="1"/>
              <a:t>eu</a:t>
            </a:r>
            <a:r>
              <a:rPr lang="de-DE" dirty="0"/>
              <a:t>, </a:t>
            </a:r>
            <a:r>
              <a:rPr lang="de-DE" dirty="0" err="1"/>
              <a:t>consequat</a:t>
            </a:r>
            <a:r>
              <a:rPr lang="de-DE" dirty="0"/>
              <a:t> </a:t>
            </a:r>
            <a:r>
              <a:rPr lang="de-DE" dirty="0" err="1"/>
              <a:t>vitae</a:t>
            </a:r>
            <a:r>
              <a:rPr lang="de-DE" dirty="0"/>
              <a:t>, </a:t>
            </a:r>
            <a:r>
              <a:rPr lang="de-DE" dirty="0" err="1"/>
              <a:t>eleifend</a:t>
            </a:r>
            <a:r>
              <a:rPr lang="de-DE" dirty="0"/>
              <a:t> </a:t>
            </a:r>
            <a:r>
              <a:rPr lang="de-DE" dirty="0" err="1"/>
              <a:t>ac</a:t>
            </a:r>
            <a:r>
              <a:rPr lang="de-DE" dirty="0"/>
              <a:t>, </a:t>
            </a:r>
            <a:r>
              <a:rPr lang="de-DE" dirty="0" err="1"/>
              <a:t>enim</a:t>
            </a:r>
            <a:r>
              <a:rPr lang="de-DE" dirty="0"/>
              <a:t>. </a:t>
            </a:r>
            <a:r>
              <a:rPr lang="de-DE" dirty="0" err="1"/>
              <a:t>Aliquam</a:t>
            </a:r>
            <a:r>
              <a:rPr lang="de-DE" dirty="0"/>
              <a:t> </a:t>
            </a:r>
            <a:r>
              <a:rPr lang="de-DE" dirty="0" err="1"/>
              <a:t>lorem</a:t>
            </a:r>
            <a:r>
              <a:rPr lang="de-DE" dirty="0"/>
              <a:t> ante, </a:t>
            </a:r>
            <a:r>
              <a:rPr lang="de-DE" dirty="0" err="1"/>
              <a:t>dapibus</a:t>
            </a:r>
            <a:r>
              <a:rPr lang="de-DE" dirty="0"/>
              <a:t> in. Fließtext </a:t>
            </a:r>
            <a:r>
              <a:rPr lang="de-DE" dirty="0" err="1"/>
              <a:t>vivamus</a:t>
            </a:r>
            <a:r>
              <a:rPr lang="de-DE" dirty="0"/>
              <a:t> </a:t>
            </a:r>
            <a:r>
              <a:rPr lang="de-DE" dirty="0" err="1"/>
              <a:t>elementum</a:t>
            </a:r>
            <a:r>
              <a:rPr lang="de-DE" dirty="0"/>
              <a:t> </a:t>
            </a:r>
            <a:r>
              <a:rPr lang="de-DE" dirty="0" err="1"/>
              <a:t>semper</a:t>
            </a:r>
            <a:r>
              <a:rPr lang="de-DE" dirty="0"/>
              <a:t> nisi. </a:t>
            </a:r>
            <a:r>
              <a:rPr lang="de-DE" dirty="0" err="1"/>
              <a:t>Aene</a:t>
            </a:r>
            <a:r>
              <a:rPr lang="de-DE" dirty="0"/>
              <a:t> an </a:t>
            </a:r>
            <a:r>
              <a:rPr lang="de-DE" dirty="0" err="1"/>
              <a:t>vulputate</a:t>
            </a:r>
            <a:r>
              <a:rPr lang="de-DE" dirty="0"/>
              <a:t> </a:t>
            </a:r>
            <a:r>
              <a:rPr lang="de-DE" dirty="0" err="1"/>
              <a:t>eleifend</a:t>
            </a:r>
            <a:r>
              <a:rPr lang="de-DE" dirty="0"/>
              <a:t> </a:t>
            </a:r>
            <a:r>
              <a:rPr lang="de-DE" dirty="0" err="1"/>
              <a:t>tellus</a:t>
            </a:r>
            <a:r>
              <a:rPr lang="de-DE" dirty="0"/>
              <a:t>. </a:t>
            </a:r>
          </a:p>
          <a:p>
            <a:r>
              <a:rPr lang="de-DE" dirty="0" err="1"/>
              <a:t>Inter</a:t>
            </a:r>
            <a:r>
              <a:rPr lang="de-DE" dirty="0"/>
              <a:t> title Arial </a:t>
            </a:r>
            <a:r>
              <a:rPr lang="de-DE" dirty="0" err="1"/>
              <a:t>Bold</a:t>
            </a:r>
            <a:r>
              <a:rPr lang="de-DE" dirty="0"/>
              <a:t>, MPG_ORANGE, 16 </a:t>
            </a:r>
            <a:r>
              <a:rPr lang="de-DE" dirty="0" err="1"/>
              <a:t>pt</a:t>
            </a:r>
            <a:r>
              <a:rPr lang="de-DE" dirty="0"/>
              <a:t>, ZAB 23 </a:t>
            </a:r>
            <a:r>
              <a:rPr lang="de-DE" dirty="0" err="1"/>
              <a:t>pt</a:t>
            </a:r>
            <a:r>
              <a:rPr lang="de-DE" dirty="0"/>
              <a:t>, </a:t>
            </a:r>
            <a:r>
              <a:rPr lang="de-DE" dirty="0" err="1"/>
              <a:t>spacing</a:t>
            </a:r>
            <a:r>
              <a:rPr lang="de-DE" dirty="0"/>
              <a:t> 0,4 </a:t>
            </a:r>
            <a:r>
              <a:rPr lang="de-DE" dirty="0" err="1"/>
              <a:t>pt</a:t>
            </a:r>
            <a:r>
              <a:rPr lang="de-DE" dirty="0"/>
              <a:t>, </a:t>
            </a:r>
            <a:r>
              <a:rPr lang="de-DE" dirty="0" err="1"/>
              <a:t>distance</a:t>
            </a:r>
            <a:r>
              <a:rPr lang="de-DE" dirty="0"/>
              <a:t> </a:t>
            </a:r>
            <a:r>
              <a:rPr lang="de-DE" dirty="0" err="1"/>
              <a:t>before</a:t>
            </a:r>
            <a:r>
              <a:rPr lang="de-DE" dirty="0"/>
              <a:t> 11,5 </a:t>
            </a:r>
            <a:r>
              <a:rPr lang="de-DE" dirty="0" err="1"/>
              <a:t>pt</a:t>
            </a:r>
            <a:endParaRPr lang="de-DE" dirty="0"/>
          </a:p>
          <a:p>
            <a:pPr marL="285750" lvl="1" indent="-285750">
              <a:buFont typeface="Arial" panose="020B0604020202020204" pitchFamily="34" charset="0"/>
              <a:buChar char="•"/>
            </a:pPr>
            <a:r>
              <a:rPr lang="de-DE" dirty="0"/>
              <a:t>Bullet </a:t>
            </a:r>
            <a:r>
              <a:rPr lang="de-DE" dirty="0" err="1"/>
              <a:t>level</a:t>
            </a:r>
            <a:r>
              <a:rPr lang="de-DE" dirty="0"/>
              <a:t> </a:t>
            </a:r>
            <a:r>
              <a:rPr lang="de-DE" dirty="0" err="1"/>
              <a:t>option</a:t>
            </a:r>
            <a:r>
              <a:rPr lang="de-DE" dirty="0"/>
              <a:t> 1, </a:t>
            </a:r>
            <a:r>
              <a:rPr lang="de-DE" dirty="0" err="1"/>
              <a:t>indent</a:t>
            </a:r>
            <a:r>
              <a:rPr lang="de-DE" dirty="0"/>
              <a:t> </a:t>
            </a:r>
            <a:r>
              <a:rPr lang="de-DE" dirty="0" err="1"/>
              <a:t>left</a:t>
            </a:r>
            <a:r>
              <a:rPr lang="de-DE" dirty="0"/>
              <a:t> </a:t>
            </a:r>
            <a:r>
              <a:rPr lang="de-DE" dirty="0" err="1"/>
              <a:t>hanging</a:t>
            </a:r>
            <a:r>
              <a:rPr lang="de-DE" dirty="0"/>
              <a:t> 0.5 cm, </a:t>
            </a:r>
            <a:r>
              <a:rPr lang="de-DE" dirty="0" err="1"/>
              <a:t>spacing</a:t>
            </a:r>
            <a:r>
              <a:rPr lang="de-DE" dirty="0"/>
              <a:t> </a:t>
            </a:r>
            <a:r>
              <a:rPr lang="de-DE" dirty="0" err="1"/>
              <a:t>before</a:t>
            </a:r>
            <a:r>
              <a:rPr lang="de-DE" dirty="0"/>
              <a:t> 11.5 </a:t>
            </a:r>
            <a:r>
              <a:rPr lang="de-DE" dirty="0" err="1"/>
              <a:t>pt</a:t>
            </a:r>
            <a:endParaRPr lang="de-DE" dirty="0"/>
          </a:p>
          <a:p>
            <a:pPr marL="285750" lvl="1" indent="-285750">
              <a:buFont typeface="Arial" panose="020B0604020202020204" pitchFamily="34" charset="0"/>
              <a:buChar char="•"/>
            </a:pPr>
            <a:r>
              <a:rPr lang="de-DE" b="1" dirty="0"/>
              <a:t>Bullet </a:t>
            </a:r>
            <a:r>
              <a:rPr lang="de-DE" b="1" dirty="0" err="1"/>
              <a:t>level</a:t>
            </a:r>
            <a:r>
              <a:rPr lang="de-DE" b="1" dirty="0"/>
              <a:t> </a:t>
            </a:r>
            <a:r>
              <a:rPr lang="de-DE" b="1" dirty="0" err="1"/>
              <a:t>option</a:t>
            </a:r>
            <a:r>
              <a:rPr lang="de-DE" b="1" dirty="0"/>
              <a:t> 2 (</a:t>
            </a:r>
            <a:r>
              <a:rPr lang="de-DE" b="1" dirty="0" err="1"/>
              <a:t>Bold</a:t>
            </a:r>
            <a:r>
              <a:rPr lang="de-DE" b="1" dirty="0"/>
              <a:t>)</a:t>
            </a:r>
          </a:p>
          <a:p>
            <a:pPr lvl="4"/>
            <a:r>
              <a:rPr lang="de-DE" dirty="0"/>
              <a:t>Bullet </a:t>
            </a:r>
            <a:r>
              <a:rPr lang="de-DE" dirty="0" err="1"/>
              <a:t>level</a:t>
            </a:r>
            <a:r>
              <a:rPr lang="de-DE" dirty="0"/>
              <a:t> </a:t>
            </a:r>
            <a:r>
              <a:rPr lang="de-DE" dirty="0" err="1"/>
              <a:t>option</a:t>
            </a:r>
            <a:r>
              <a:rPr lang="de-DE" dirty="0"/>
              <a:t> 3, </a:t>
            </a:r>
            <a:r>
              <a:rPr lang="de-DE" dirty="0" err="1"/>
              <a:t>intend</a:t>
            </a:r>
            <a:r>
              <a:rPr lang="de-DE" dirty="0"/>
              <a:t> </a:t>
            </a:r>
            <a:r>
              <a:rPr lang="de-DE" dirty="0" err="1"/>
              <a:t>left</a:t>
            </a:r>
            <a:endParaRPr lang="de-DE" dirty="0"/>
          </a:p>
          <a:p>
            <a:pPr lvl="5"/>
            <a:r>
              <a:rPr lang="de-DE" dirty="0"/>
              <a:t>Bullet </a:t>
            </a:r>
            <a:r>
              <a:rPr lang="de-DE" dirty="0" err="1"/>
              <a:t>level</a:t>
            </a:r>
            <a:r>
              <a:rPr lang="de-DE" dirty="0"/>
              <a:t> </a:t>
            </a:r>
            <a:r>
              <a:rPr lang="de-DE" dirty="0" err="1"/>
              <a:t>option</a:t>
            </a:r>
            <a:r>
              <a:rPr lang="de-DE" dirty="0"/>
              <a:t> 4</a:t>
            </a:r>
          </a:p>
          <a:p>
            <a:pPr lvl="6"/>
            <a:r>
              <a:rPr lang="de-DE" dirty="0"/>
              <a:t>Bullet </a:t>
            </a:r>
            <a:r>
              <a:rPr lang="de-DE" dirty="0" err="1"/>
              <a:t>level</a:t>
            </a:r>
            <a:r>
              <a:rPr lang="de-DE" dirty="0"/>
              <a:t> </a:t>
            </a:r>
            <a:r>
              <a:rPr lang="de-DE" dirty="0" err="1"/>
              <a:t>option</a:t>
            </a:r>
            <a:r>
              <a:rPr lang="de-DE" dirty="0"/>
              <a:t> 5, Max-Planck-Institut für </a:t>
            </a:r>
            <a:r>
              <a:rPr lang="de-DE" dirty="0" err="1"/>
              <a:t>Besipielforschung</a:t>
            </a:r>
            <a:endParaRPr lang="de-DE" dirty="0"/>
          </a:p>
          <a:p>
            <a:pPr lvl="7"/>
            <a:r>
              <a:rPr lang="de-DE" dirty="0"/>
              <a:t>Option 5: Copyrights</a:t>
            </a:r>
          </a:p>
          <a:p>
            <a:pPr lvl="7"/>
            <a:r>
              <a:rPr lang="de-DE" dirty="0"/>
              <a:t>	</a:t>
            </a:r>
          </a:p>
        </p:txBody>
      </p:sp>
      <p:sp>
        <p:nvSpPr>
          <p:cNvPr id="3" name="Titel 2">
            <a:extLst>
              <a:ext uri="{FF2B5EF4-FFF2-40B4-BE49-F238E27FC236}">
                <a16:creationId xmlns:a16="http://schemas.microsoft.com/office/drawing/2014/main" id="{D47FD99A-AA58-70AE-CB1A-DDB75CE11737}"/>
              </a:ext>
            </a:extLst>
          </p:cNvPr>
          <p:cNvSpPr>
            <a:spLocks noGrp="1"/>
          </p:cNvSpPr>
          <p:nvPr>
            <p:ph type="title"/>
          </p:nvPr>
        </p:nvSpPr>
        <p:spPr/>
        <p:txBody>
          <a:bodyPr/>
          <a:lstStyle/>
          <a:p>
            <a:r>
              <a:rPr lang="de-DE" dirty="0"/>
              <a:t>Headline zweizeilig MPG_ORANGE</a:t>
            </a:r>
            <a:br>
              <a:rPr lang="de-DE" dirty="0"/>
            </a:br>
            <a:r>
              <a:rPr lang="de-DE" dirty="0"/>
              <a:t>Arial </a:t>
            </a:r>
            <a:r>
              <a:rPr lang="de-DE" dirty="0" err="1"/>
              <a:t>bold</a:t>
            </a:r>
            <a:r>
              <a:rPr lang="de-DE" dirty="0"/>
              <a:t>, 23 </a:t>
            </a:r>
            <a:r>
              <a:rPr lang="de-DE" dirty="0" err="1"/>
              <a:t>pt</a:t>
            </a:r>
            <a:r>
              <a:rPr lang="de-DE" dirty="0"/>
              <a:t>, </a:t>
            </a:r>
            <a:r>
              <a:rPr lang="de-DE" dirty="0" err="1"/>
              <a:t>Zab</a:t>
            </a:r>
            <a:r>
              <a:rPr lang="de-DE" dirty="0"/>
              <a:t> 26 </a:t>
            </a:r>
            <a:r>
              <a:rPr lang="de-DE" dirty="0" err="1"/>
              <a:t>pt</a:t>
            </a:r>
            <a:r>
              <a:rPr lang="de-DE" dirty="0"/>
              <a:t>, gesperrt 1,4 </a:t>
            </a:r>
            <a:r>
              <a:rPr lang="de-DE" dirty="0" err="1"/>
              <a:t>pt</a:t>
            </a:r>
            <a:br>
              <a:rPr lang="de-DE" dirty="0"/>
            </a:br>
            <a:r>
              <a:rPr lang="de-DE" sz="1800" b="0" cap="none" spc="50" dirty="0" err="1"/>
              <a:t>Subline</a:t>
            </a:r>
            <a:r>
              <a:rPr lang="de-DE" sz="1800" b="0" cap="none" spc="50" dirty="0"/>
              <a:t> Arial Regular, 18 </a:t>
            </a:r>
            <a:r>
              <a:rPr lang="de-DE" sz="1800" b="0" cap="none" spc="50" dirty="0" err="1"/>
              <a:t>pt</a:t>
            </a:r>
            <a:r>
              <a:rPr lang="de-DE" sz="1800" b="0" cap="none" spc="50" dirty="0"/>
              <a:t> (Großbuchstaben sind hier deaktiviert)</a:t>
            </a:r>
            <a:endParaRPr lang="de-DE" dirty="0"/>
          </a:p>
        </p:txBody>
      </p:sp>
      <p:sp>
        <p:nvSpPr>
          <p:cNvPr id="4" name="Fußzeilenplatzhalter 3">
            <a:extLst>
              <a:ext uri="{FF2B5EF4-FFF2-40B4-BE49-F238E27FC236}">
                <a16:creationId xmlns:a16="http://schemas.microsoft.com/office/drawing/2014/main" id="{E27BD311-9177-49A6-DB3E-CCEDDA54C56E}"/>
              </a:ext>
            </a:extLst>
          </p:cNvPr>
          <p:cNvSpPr>
            <a:spLocks noGrp="1"/>
          </p:cNvSpPr>
          <p:nvPr>
            <p:ph type="ftr" sz="quarter" idx="3"/>
          </p:nvPr>
        </p:nvSpPr>
        <p:spPr/>
        <p:txBody>
          <a:bodyPr/>
          <a:lstStyle/>
          <a:p>
            <a:pPr>
              <a:tabLst>
                <a:tab pos="9772650" algn="r"/>
                <a:tab pos="10226675" algn="r"/>
              </a:tabLst>
            </a:pPr>
            <a:r>
              <a:rPr lang="de-DE" b="1" cap="all">
                <a:solidFill>
                  <a:schemeClr val="accent6"/>
                </a:solidFill>
              </a:rPr>
              <a:t>The International Max Planck Research School on Learning, Institutions, and Future Evolution (LIFE)</a:t>
            </a:r>
            <a:r>
              <a:rPr lang="de-DE"/>
              <a:t>		</a:t>
            </a:r>
            <a:fld id="{BEF2B570-7D3D-4E32-B755-DE8CB109D0A3}" type="slidenum">
              <a:rPr lang="de-DE" smtClean="0">
                <a:solidFill>
                  <a:schemeClr val="accent6"/>
                </a:solidFill>
              </a:rPr>
              <a:pPr>
                <a:tabLst>
                  <a:tab pos="9772650" algn="r"/>
                  <a:tab pos="10226675" algn="r"/>
                </a:tabLst>
              </a:pPr>
              <a:t>3</a:t>
            </a:fld>
            <a:endParaRPr lang="de-DE" dirty="0">
              <a:solidFill>
                <a:schemeClr val="accent6"/>
              </a:solidFill>
            </a:endParaRPr>
          </a:p>
        </p:txBody>
      </p:sp>
      <p:sp>
        <p:nvSpPr>
          <p:cNvPr id="5" name="Rectangle 59">
            <a:extLst>
              <a:ext uri="{FF2B5EF4-FFF2-40B4-BE49-F238E27FC236}">
                <a16:creationId xmlns:a16="http://schemas.microsoft.com/office/drawing/2014/main" id="{27AE2CD9-08BE-950D-FA98-219F8CCAB41F}"/>
              </a:ext>
            </a:extLst>
          </p:cNvPr>
          <p:cNvSpPr/>
          <p:nvPr/>
        </p:nvSpPr>
        <p:spPr>
          <a:xfrm>
            <a:off x="9000282" y="4643718"/>
            <a:ext cx="2243979" cy="1522133"/>
          </a:xfrm>
          <a:prstGeom prst="rect">
            <a:avLst/>
          </a:prstGeom>
          <a:solidFill>
            <a:srgbClr val="FF00FF"/>
          </a:solidFill>
          <a:ln w="19050" cmpd="sng">
            <a:noFill/>
            <a:prstDash val="dash"/>
            <a:tailEnd type="triangle" w="lg" len="med"/>
          </a:ln>
        </p:spPr>
        <p:style>
          <a:lnRef idx="1">
            <a:schemeClr val="accent1"/>
          </a:lnRef>
          <a:fillRef idx="0">
            <a:schemeClr val="accent1"/>
          </a:fillRef>
          <a:effectRef idx="0">
            <a:schemeClr val="accent1"/>
          </a:effectRef>
          <a:fontRef idx="minor">
            <a:schemeClr val="tx1"/>
          </a:fontRef>
        </p:style>
        <p:txBody>
          <a:bodyPr wrap="square" lIns="144000" tIns="108000" rIns="144000" bIns="144000" rtlCol="0" anchor="ctr" anchorCtr="0"/>
          <a:lstStyle/>
          <a:p>
            <a:pPr algn="ctr">
              <a:spcBef>
                <a:spcPts val="1150"/>
              </a:spcBef>
              <a:buClr>
                <a:srgbClr val="116656"/>
              </a:buClr>
              <a:buSzPct val="120000"/>
            </a:pPr>
            <a:r>
              <a:rPr lang="en-GB" sz="1600" b="1" dirty="0">
                <a:solidFill>
                  <a:schemeClr val="bg1"/>
                </a:solidFill>
              </a:rPr>
              <a:t>INFO:</a:t>
            </a:r>
          </a:p>
          <a:p>
            <a:pPr algn="ctr">
              <a:spcBef>
                <a:spcPts val="1150"/>
              </a:spcBef>
              <a:buClr>
                <a:srgbClr val="116656"/>
              </a:buClr>
              <a:buSzPct val="120000"/>
            </a:pPr>
            <a:r>
              <a:rPr lang="en-GB" sz="1300" b="1" dirty="0">
                <a:solidFill>
                  <a:schemeClr val="bg1"/>
                </a:solidFill>
              </a:rPr>
              <a:t>This slide can be inserted via "New slide" or customized via "Layout"</a:t>
            </a:r>
          </a:p>
        </p:txBody>
      </p:sp>
    </p:spTree>
    <p:extLst>
      <p:ext uri="{BB962C8B-B14F-4D97-AF65-F5344CB8AC3E}">
        <p14:creationId xmlns:p14="http://schemas.microsoft.com/office/powerpoint/2010/main" val="457458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2AAC9317-6E2A-E7EA-F89F-1627DCA5659F}"/>
              </a:ext>
            </a:extLst>
          </p:cNvPr>
          <p:cNvSpPr>
            <a:spLocks noGrp="1"/>
          </p:cNvSpPr>
          <p:nvPr>
            <p:ph type="ftr" sz="quarter" idx="3"/>
          </p:nvPr>
        </p:nvSpPr>
        <p:spPr/>
        <p:txBody>
          <a:bodyPr/>
          <a:lstStyle/>
          <a:p>
            <a:pPr>
              <a:tabLst>
                <a:tab pos="9772650" algn="r"/>
                <a:tab pos="10226675" algn="r"/>
              </a:tabLst>
            </a:pPr>
            <a:r>
              <a:rPr lang="de-DE" b="1" cap="all">
                <a:solidFill>
                  <a:schemeClr val="accent6"/>
                </a:solidFill>
              </a:rPr>
              <a:t>The International Max Planck Research School on Learning, Institutions, and Future Evolution (LIFE)</a:t>
            </a:r>
            <a:r>
              <a:rPr lang="de-DE"/>
              <a:t>		</a:t>
            </a:r>
            <a:fld id="{BEF2B570-7D3D-4E32-B755-DE8CB109D0A3}" type="slidenum">
              <a:rPr lang="de-DE" smtClean="0">
                <a:solidFill>
                  <a:schemeClr val="accent6"/>
                </a:solidFill>
              </a:rPr>
              <a:pPr>
                <a:tabLst>
                  <a:tab pos="9772650" algn="r"/>
                  <a:tab pos="10226675" algn="r"/>
                </a:tabLst>
              </a:pPr>
              <a:t>4</a:t>
            </a:fld>
            <a:endParaRPr lang="de-DE" dirty="0">
              <a:solidFill>
                <a:schemeClr val="accent6"/>
              </a:solidFill>
            </a:endParaRPr>
          </a:p>
        </p:txBody>
      </p:sp>
      <p:sp>
        <p:nvSpPr>
          <p:cNvPr id="10" name="Rechteck 8">
            <a:extLst>
              <a:ext uri="{FF2B5EF4-FFF2-40B4-BE49-F238E27FC236}">
                <a16:creationId xmlns:a16="http://schemas.microsoft.com/office/drawing/2014/main" id="{AFD7F708-CBE1-1F38-34D7-53B2E2F543F4}"/>
              </a:ext>
            </a:extLst>
          </p:cNvPr>
          <p:cNvSpPr/>
          <p:nvPr/>
        </p:nvSpPr>
        <p:spPr>
          <a:xfrm>
            <a:off x="962474" y="2106613"/>
            <a:ext cx="8705401" cy="41158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80000" rtlCol="0" anchor="t"/>
          <a:lstStyle/>
          <a:p>
            <a:pPr>
              <a:lnSpc>
                <a:spcPts val="1920"/>
              </a:lnSpc>
              <a:spcBef>
                <a:spcPts val="1150"/>
              </a:spcBef>
            </a:pPr>
            <a:r>
              <a:rPr lang="de-DE" sz="1600" b="1" spc="100" dirty="0">
                <a:solidFill>
                  <a:schemeClr val="bg1"/>
                </a:solidFill>
              </a:rPr>
              <a:t>Statement Headline </a:t>
            </a:r>
            <a:r>
              <a:rPr lang="de-DE" sz="1600" b="1" spc="100" dirty="0" err="1">
                <a:solidFill>
                  <a:schemeClr val="bg1"/>
                </a:solidFill>
              </a:rPr>
              <a:t>for</a:t>
            </a:r>
            <a:r>
              <a:rPr lang="de-DE" sz="1600" b="1" spc="100" dirty="0">
                <a:solidFill>
                  <a:schemeClr val="bg1"/>
                </a:solidFill>
              </a:rPr>
              <a:t> </a:t>
            </a:r>
            <a:r>
              <a:rPr lang="de-DE" sz="1600" b="1" spc="100" dirty="0" err="1">
                <a:solidFill>
                  <a:schemeClr val="bg1"/>
                </a:solidFill>
              </a:rPr>
              <a:t>bold</a:t>
            </a:r>
            <a:r>
              <a:rPr lang="de-DE" sz="1600" b="1" spc="100" dirty="0">
                <a:solidFill>
                  <a:schemeClr val="bg1"/>
                </a:solidFill>
              </a:rPr>
              <a:t> </a:t>
            </a:r>
            <a:r>
              <a:rPr lang="de-DE" sz="1600" b="1" spc="100" dirty="0" err="1">
                <a:solidFill>
                  <a:schemeClr val="bg1"/>
                </a:solidFill>
              </a:rPr>
              <a:t>statements</a:t>
            </a:r>
            <a:r>
              <a:rPr lang="de-DE" sz="1600" b="1" spc="100" dirty="0">
                <a:solidFill>
                  <a:schemeClr val="bg1"/>
                </a:solidFill>
              </a:rPr>
              <a:t>, </a:t>
            </a:r>
            <a:br>
              <a:rPr lang="de-DE" sz="1600" b="1" spc="100" dirty="0">
                <a:solidFill>
                  <a:schemeClr val="bg1"/>
                </a:solidFill>
              </a:rPr>
            </a:br>
            <a:r>
              <a:rPr lang="de-DE" sz="1600" b="1" spc="100" dirty="0">
                <a:solidFill>
                  <a:schemeClr val="bg1"/>
                </a:solidFill>
              </a:rPr>
              <a:t>maximum </a:t>
            </a:r>
            <a:r>
              <a:rPr lang="de-DE" sz="1600" b="1" spc="100" dirty="0" err="1">
                <a:solidFill>
                  <a:schemeClr val="bg1"/>
                </a:solidFill>
              </a:rPr>
              <a:t>two</a:t>
            </a:r>
            <a:r>
              <a:rPr lang="de-DE" sz="1600" b="1" spc="100" dirty="0">
                <a:solidFill>
                  <a:schemeClr val="bg1"/>
                </a:solidFill>
              </a:rPr>
              <a:t> </a:t>
            </a:r>
            <a:r>
              <a:rPr lang="de-DE" sz="1600" b="1" spc="100" dirty="0" err="1">
                <a:solidFill>
                  <a:schemeClr val="bg1"/>
                </a:solidFill>
              </a:rPr>
              <a:t>lines</a:t>
            </a:r>
            <a:endParaRPr lang="de-DE" sz="1600" b="1" spc="100" dirty="0">
              <a:solidFill>
                <a:schemeClr val="bg1"/>
              </a:solidFill>
            </a:endParaRPr>
          </a:p>
          <a:p>
            <a:pPr>
              <a:lnSpc>
                <a:spcPts val="1920"/>
              </a:lnSpc>
              <a:spcBef>
                <a:spcPts val="1150"/>
              </a:spcBef>
            </a:pPr>
            <a:r>
              <a:rPr lang="de-DE" sz="1600" dirty="0" err="1">
                <a:solidFill>
                  <a:schemeClr val="bg1"/>
                </a:solidFill>
              </a:rPr>
              <a:t>Lorem</a:t>
            </a:r>
            <a:r>
              <a:rPr lang="de-DE" sz="1600" dirty="0">
                <a:solidFill>
                  <a:schemeClr val="bg1"/>
                </a:solidFill>
              </a:rPr>
              <a:t> </a:t>
            </a:r>
            <a:r>
              <a:rPr lang="de-DE" sz="1600" dirty="0" err="1">
                <a:solidFill>
                  <a:schemeClr val="bg1"/>
                </a:solidFill>
              </a:rPr>
              <a:t>ipsum</a:t>
            </a:r>
            <a:r>
              <a:rPr lang="de-DE" sz="1600" dirty="0">
                <a:solidFill>
                  <a:schemeClr val="bg1"/>
                </a:solidFill>
              </a:rPr>
              <a:t> </a:t>
            </a:r>
            <a:r>
              <a:rPr lang="de-DE" sz="1600" dirty="0" err="1">
                <a:solidFill>
                  <a:schemeClr val="bg1"/>
                </a:solidFill>
              </a:rPr>
              <a:t>dolor</a:t>
            </a:r>
            <a:r>
              <a:rPr lang="de-DE" sz="1600" dirty="0">
                <a:solidFill>
                  <a:schemeClr val="bg1"/>
                </a:solidFill>
              </a:rPr>
              <a:t> </a:t>
            </a:r>
            <a:r>
              <a:rPr lang="de-DE" sz="1600" dirty="0" err="1">
                <a:solidFill>
                  <a:schemeClr val="bg1"/>
                </a:solidFill>
              </a:rPr>
              <a:t>sit</a:t>
            </a:r>
            <a:r>
              <a:rPr lang="de-DE" sz="1600" dirty="0">
                <a:solidFill>
                  <a:schemeClr val="bg1"/>
                </a:solidFill>
              </a:rPr>
              <a:t> </a:t>
            </a:r>
            <a:r>
              <a:rPr lang="de-DE" sz="1600" dirty="0" err="1">
                <a:solidFill>
                  <a:schemeClr val="bg1"/>
                </a:solidFill>
              </a:rPr>
              <a:t>amet</a:t>
            </a:r>
            <a:r>
              <a:rPr lang="de-DE" sz="1600" dirty="0">
                <a:solidFill>
                  <a:schemeClr val="bg1"/>
                </a:solidFill>
              </a:rPr>
              <a:t>, </a:t>
            </a:r>
            <a:r>
              <a:rPr lang="de-DE" sz="1600" dirty="0" err="1">
                <a:solidFill>
                  <a:schemeClr val="bg1"/>
                </a:solidFill>
              </a:rPr>
              <a:t>consetetur</a:t>
            </a:r>
            <a:r>
              <a:rPr lang="de-DE" sz="1600" dirty="0">
                <a:solidFill>
                  <a:schemeClr val="bg1"/>
                </a:solidFill>
              </a:rPr>
              <a:t> </a:t>
            </a:r>
            <a:r>
              <a:rPr lang="de-DE" sz="1600" dirty="0" err="1">
                <a:solidFill>
                  <a:schemeClr val="bg1"/>
                </a:solidFill>
              </a:rPr>
              <a:t>sadipscing</a:t>
            </a:r>
            <a:r>
              <a:rPr lang="de-DE" sz="1600" dirty="0">
                <a:solidFill>
                  <a:schemeClr val="bg1"/>
                </a:solidFill>
              </a:rPr>
              <a:t> </a:t>
            </a:r>
            <a:r>
              <a:rPr lang="de-DE" sz="1600" dirty="0" err="1">
                <a:solidFill>
                  <a:schemeClr val="bg1"/>
                </a:solidFill>
              </a:rPr>
              <a:t>elitr</a:t>
            </a:r>
            <a:r>
              <a:rPr lang="de-DE" sz="1600" dirty="0">
                <a:solidFill>
                  <a:schemeClr val="bg1"/>
                </a:solidFill>
              </a:rPr>
              <a:t>, sed </a:t>
            </a:r>
            <a:r>
              <a:rPr lang="de-DE" sz="1600" dirty="0" err="1">
                <a:solidFill>
                  <a:schemeClr val="bg1"/>
                </a:solidFill>
              </a:rPr>
              <a:t>diam</a:t>
            </a:r>
            <a:r>
              <a:rPr lang="de-DE" sz="1600" dirty="0">
                <a:solidFill>
                  <a:schemeClr val="bg1"/>
                </a:solidFill>
              </a:rPr>
              <a:t> </a:t>
            </a:r>
            <a:r>
              <a:rPr lang="de-DE" sz="1600" dirty="0" err="1">
                <a:solidFill>
                  <a:schemeClr val="bg1"/>
                </a:solidFill>
              </a:rPr>
              <a:t>nonumy</a:t>
            </a:r>
            <a:r>
              <a:rPr lang="de-DE" sz="1600" dirty="0">
                <a:solidFill>
                  <a:schemeClr val="bg1"/>
                </a:solidFill>
              </a:rPr>
              <a:t> </a:t>
            </a:r>
            <a:r>
              <a:rPr lang="de-DE" sz="1600" dirty="0" err="1">
                <a:solidFill>
                  <a:schemeClr val="bg1"/>
                </a:solidFill>
              </a:rPr>
              <a:t>eirmod</a:t>
            </a:r>
            <a:r>
              <a:rPr lang="de-DE" sz="1600" dirty="0">
                <a:solidFill>
                  <a:schemeClr val="bg1"/>
                </a:solidFill>
              </a:rPr>
              <a:t> </a:t>
            </a:r>
            <a:r>
              <a:rPr lang="de-DE" sz="1600" dirty="0" err="1">
                <a:solidFill>
                  <a:schemeClr val="bg1"/>
                </a:solidFill>
              </a:rPr>
              <a:t>tempor</a:t>
            </a:r>
            <a:r>
              <a:rPr lang="de-DE" sz="1600" dirty="0">
                <a:solidFill>
                  <a:schemeClr val="bg1"/>
                </a:solidFill>
              </a:rPr>
              <a:t> </a:t>
            </a:r>
            <a:r>
              <a:rPr lang="de-DE" sz="1600" dirty="0" err="1">
                <a:solidFill>
                  <a:schemeClr val="bg1"/>
                </a:solidFill>
              </a:rPr>
              <a:t>invidunt</a:t>
            </a:r>
            <a:r>
              <a:rPr lang="de-DE" sz="1600" dirty="0">
                <a:solidFill>
                  <a:schemeClr val="bg1"/>
                </a:solidFill>
              </a:rPr>
              <a:t> </a:t>
            </a:r>
            <a:r>
              <a:rPr lang="de-DE" sz="1600" dirty="0" err="1">
                <a:solidFill>
                  <a:schemeClr val="bg1"/>
                </a:solidFill>
              </a:rPr>
              <a:t>ut</a:t>
            </a:r>
            <a:r>
              <a:rPr lang="de-DE" sz="1600" dirty="0">
                <a:solidFill>
                  <a:schemeClr val="bg1"/>
                </a:solidFill>
              </a:rPr>
              <a:t> </a:t>
            </a:r>
            <a:r>
              <a:rPr lang="de-DE" sz="1600" dirty="0" err="1">
                <a:solidFill>
                  <a:schemeClr val="bg1"/>
                </a:solidFill>
              </a:rPr>
              <a:t>labore</a:t>
            </a:r>
            <a:r>
              <a:rPr lang="de-DE" sz="1600" dirty="0">
                <a:solidFill>
                  <a:schemeClr val="bg1"/>
                </a:solidFill>
              </a:rPr>
              <a:t> et </a:t>
            </a:r>
            <a:r>
              <a:rPr lang="de-DE" sz="1600" dirty="0" err="1">
                <a:solidFill>
                  <a:schemeClr val="bg1"/>
                </a:solidFill>
              </a:rPr>
              <a:t>dolore</a:t>
            </a:r>
            <a:r>
              <a:rPr lang="de-DE" sz="1600" dirty="0">
                <a:solidFill>
                  <a:schemeClr val="bg1"/>
                </a:solidFill>
              </a:rPr>
              <a:t> magna </a:t>
            </a:r>
            <a:r>
              <a:rPr lang="de-DE" sz="1600" dirty="0" err="1">
                <a:solidFill>
                  <a:schemeClr val="bg1"/>
                </a:solidFill>
              </a:rPr>
              <a:t>aliquyam</a:t>
            </a:r>
            <a:r>
              <a:rPr lang="de-DE" sz="1600" dirty="0">
                <a:solidFill>
                  <a:schemeClr val="bg1"/>
                </a:solidFill>
              </a:rPr>
              <a:t> erat, sed </a:t>
            </a:r>
            <a:r>
              <a:rPr lang="de-DE" sz="1600" dirty="0" err="1">
                <a:solidFill>
                  <a:schemeClr val="bg1"/>
                </a:solidFill>
              </a:rPr>
              <a:t>diam</a:t>
            </a:r>
            <a:r>
              <a:rPr lang="de-DE" sz="1600" dirty="0">
                <a:solidFill>
                  <a:schemeClr val="bg1"/>
                </a:solidFill>
              </a:rPr>
              <a:t> </a:t>
            </a:r>
            <a:r>
              <a:rPr lang="de-DE" sz="1600" dirty="0" err="1">
                <a:solidFill>
                  <a:schemeClr val="bg1"/>
                </a:solidFill>
              </a:rPr>
              <a:t>voluptua</a:t>
            </a:r>
            <a:r>
              <a:rPr lang="de-DE" sz="1600" dirty="0">
                <a:solidFill>
                  <a:schemeClr val="bg1"/>
                </a:solidFill>
              </a:rPr>
              <a:t>. </a:t>
            </a:r>
            <a:endParaRPr lang="de-DE" sz="1600" b="1" spc="100" dirty="0">
              <a:solidFill>
                <a:schemeClr val="bg1"/>
              </a:solidFill>
            </a:endParaRPr>
          </a:p>
          <a:p>
            <a:pPr marL="285750" indent="-285750">
              <a:lnSpc>
                <a:spcPts val="1920"/>
              </a:lnSpc>
              <a:spcBef>
                <a:spcPts val="1150"/>
              </a:spcBef>
              <a:buFont typeface="Arial" panose="020B0604020202020204" pitchFamily="34" charset="0"/>
              <a:buChar char="•"/>
            </a:pPr>
            <a:r>
              <a:rPr lang="de-DE" sz="1600" spc="100" dirty="0" err="1">
                <a:solidFill>
                  <a:schemeClr val="bg1"/>
                </a:solidFill>
              </a:rPr>
              <a:t>Possibly</a:t>
            </a:r>
            <a:r>
              <a:rPr lang="de-DE" sz="1600" spc="100" dirty="0">
                <a:solidFill>
                  <a:schemeClr val="bg1"/>
                </a:solidFill>
              </a:rPr>
              <a:t> also 1-2 </a:t>
            </a:r>
            <a:r>
              <a:rPr lang="de-DE" sz="1600" spc="100" dirty="0" err="1">
                <a:solidFill>
                  <a:schemeClr val="bg1"/>
                </a:solidFill>
              </a:rPr>
              <a:t>bullet</a:t>
            </a:r>
            <a:r>
              <a:rPr lang="de-DE" sz="1600" spc="100" dirty="0">
                <a:solidFill>
                  <a:schemeClr val="bg1"/>
                </a:solidFill>
              </a:rPr>
              <a:t> </a:t>
            </a:r>
            <a:r>
              <a:rPr lang="de-DE" sz="1600" spc="100" dirty="0" err="1">
                <a:solidFill>
                  <a:schemeClr val="bg1"/>
                </a:solidFill>
              </a:rPr>
              <a:t>points</a:t>
            </a:r>
            <a:endParaRPr lang="de-DE" sz="1600" spc="100" dirty="0">
              <a:solidFill>
                <a:schemeClr val="bg1"/>
              </a:solidFill>
            </a:endParaRPr>
          </a:p>
          <a:p>
            <a:pPr marL="285750" indent="-285750">
              <a:lnSpc>
                <a:spcPts val="1920"/>
              </a:lnSpc>
              <a:spcBef>
                <a:spcPts val="1150"/>
              </a:spcBef>
              <a:buFont typeface="Arial" panose="020B0604020202020204" pitchFamily="34" charset="0"/>
              <a:buChar char="•"/>
            </a:pPr>
            <a:r>
              <a:rPr lang="de-DE" sz="1600" dirty="0" err="1">
                <a:solidFill>
                  <a:schemeClr val="bg1"/>
                </a:solidFill>
              </a:rPr>
              <a:t>Lorem</a:t>
            </a:r>
            <a:r>
              <a:rPr lang="de-DE" sz="1600" dirty="0">
                <a:solidFill>
                  <a:schemeClr val="bg1"/>
                </a:solidFill>
              </a:rPr>
              <a:t> </a:t>
            </a:r>
            <a:r>
              <a:rPr lang="de-DE" sz="1600" dirty="0" err="1">
                <a:solidFill>
                  <a:schemeClr val="bg1"/>
                </a:solidFill>
              </a:rPr>
              <a:t>ipsum</a:t>
            </a:r>
            <a:r>
              <a:rPr lang="de-DE" sz="1600" dirty="0">
                <a:solidFill>
                  <a:schemeClr val="bg1"/>
                </a:solidFill>
              </a:rPr>
              <a:t> </a:t>
            </a:r>
            <a:r>
              <a:rPr lang="de-DE" sz="1600" dirty="0" err="1">
                <a:solidFill>
                  <a:schemeClr val="bg1"/>
                </a:solidFill>
              </a:rPr>
              <a:t>dolor</a:t>
            </a:r>
            <a:r>
              <a:rPr lang="de-DE" sz="1600" dirty="0">
                <a:solidFill>
                  <a:schemeClr val="bg1"/>
                </a:solidFill>
              </a:rPr>
              <a:t> </a:t>
            </a:r>
            <a:r>
              <a:rPr lang="de-DE" sz="1600" dirty="0" err="1">
                <a:solidFill>
                  <a:schemeClr val="bg1"/>
                </a:solidFill>
              </a:rPr>
              <a:t>sit</a:t>
            </a:r>
            <a:r>
              <a:rPr lang="de-DE" sz="1600" dirty="0">
                <a:solidFill>
                  <a:schemeClr val="bg1"/>
                </a:solidFill>
              </a:rPr>
              <a:t> </a:t>
            </a:r>
            <a:r>
              <a:rPr lang="de-DE" sz="1600" dirty="0" err="1">
                <a:solidFill>
                  <a:schemeClr val="bg1"/>
                </a:solidFill>
              </a:rPr>
              <a:t>amet</a:t>
            </a:r>
            <a:r>
              <a:rPr lang="de-DE" sz="1600" dirty="0">
                <a:solidFill>
                  <a:schemeClr val="bg1"/>
                </a:solidFill>
              </a:rPr>
              <a:t>, </a:t>
            </a:r>
            <a:r>
              <a:rPr lang="de-DE" sz="1600" dirty="0" err="1">
                <a:solidFill>
                  <a:schemeClr val="bg1"/>
                </a:solidFill>
              </a:rPr>
              <a:t>consetetur</a:t>
            </a:r>
            <a:r>
              <a:rPr lang="de-DE" sz="1600" dirty="0">
                <a:solidFill>
                  <a:schemeClr val="bg1"/>
                </a:solidFill>
              </a:rPr>
              <a:t> </a:t>
            </a:r>
            <a:r>
              <a:rPr lang="de-DE" sz="1600" dirty="0" err="1">
                <a:solidFill>
                  <a:schemeClr val="bg1"/>
                </a:solidFill>
              </a:rPr>
              <a:t>sadipscing</a:t>
            </a:r>
            <a:r>
              <a:rPr lang="de-DE" sz="1600" dirty="0">
                <a:solidFill>
                  <a:schemeClr val="bg1"/>
                </a:solidFill>
              </a:rPr>
              <a:t> </a:t>
            </a:r>
            <a:r>
              <a:rPr lang="de-DE" sz="1600" dirty="0" err="1">
                <a:solidFill>
                  <a:schemeClr val="bg1"/>
                </a:solidFill>
              </a:rPr>
              <a:t>elitr</a:t>
            </a:r>
            <a:r>
              <a:rPr lang="de-DE" sz="1600" dirty="0">
                <a:solidFill>
                  <a:schemeClr val="bg1"/>
                </a:solidFill>
              </a:rPr>
              <a:t>, sed </a:t>
            </a:r>
            <a:r>
              <a:rPr lang="de-DE" sz="1600" dirty="0" err="1">
                <a:solidFill>
                  <a:schemeClr val="bg1"/>
                </a:solidFill>
              </a:rPr>
              <a:t>diam</a:t>
            </a:r>
            <a:r>
              <a:rPr lang="de-DE" sz="1600" dirty="0">
                <a:solidFill>
                  <a:schemeClr val="bg1"/>
                </a:solidFill>
              </a:rPr>
              <a:t> </a:t>
            </a:r>
            <a:br>
              <a:rPr lang="de-DE" sz="1600" dirty="0">
                <a:solidFill>
                  <a:schemeClr val="bg1"/>
                </a:solidFill>
              </a:rPr>
            </a:br>
            <a:r>
              <a:rPr lang="de-DE" sz="1600" dirty="0" err="1">
                <a:solidFill>
                  <a:schemeClr val="bg1"/>
                </a:solidFill>
              </a:rPr>
              <a:t>nonumy</a:t>
            </a:r>
            <a:r>
              <a:rPr lang="de-DE" sz="1600" dirty="0">
                <a:solidFill>
                  <a:schemeClr val="bg1"/>
                </a:solidFill>
              </a:rPr>
              <a:t> </a:t>
            </a:r>
            <a:r>
              <a:rPr lang="de-DE" sz="1600" dirty="0" err="1">
                <a:solidFill>
                  <a:schemeClr val="bg1"/>
                </a:solidFill>
              </a:rPr>
              <a:t>eirmod</a:t>
            </a:r>
            <a:r>
              <a:rPr lang="de-DE" sz="1600" dirty="0">
                <a:solidFill>
                  <a:schemeClr val="bg1"/>
                </a:solidFill>
              </a:rPr>
              <a:t> </a:t>
            </a:r>
            <a:r>
              <a:rPr lang="de-DE" sz="1600" dirty="0" err="1">
                <a:solidFill>
                  <a:schemeClr val="bg1"/>
                </a:solidFill>
              </a:rPr>
              <a:t>tempor</a:t>
            </a:r>
            <a:r>
              <a:rPr lang="de-DE" sz="1600" dirty="0">
                <a:solidFill>
                  <a:schemeClr val="bg1"/>
                </a:solidFill>
              </a:rPr>
              <a:t> </a:t>
            </a:r>
            <a:r>
              <a:rPr lang="de-DE" sz="1600" dirty="0" err="1">
                <a:solidFill>
                  <a:schemeClr val="bg1"/>
                </a:solidFill>
              </a:rPr>
              <a:t>invidunt</a:t>
            </a:r>
            <a:r>
              <a:rPr lang="de-DE" sz="1600" dirty="0">
                <a:solidFill>
                  <a:schemeClr val="bg1"/>
                </a:solidFill>
              </a:rPr>
              <a:t> </a:t>
            </a:r>
            <a:r>
              <a:rPr lang="de-DE" sz="1600" dirty="0" err="1">
                <a:solidFill>
                  <a:schemeClr val="bg1"/>
                </a:solidFill>
              </a:rPr>
              <a:t>ut</a:t>
            </a:r>
            <a:r>
              <a:rPr lang="de-DE" sz="1600" dirty="0">
                <a:solidFill>
                  <a:schemeClr val="bg1"/>
                </a:solidFill>
              </a:rPr>
              <a:t> </a:t>
            </a:r>
            <a:r>
              <a:rPr lang="de-DE" sz="1600" dirty="0" err="1">
                <a:solidFill>
                  <a:schemeClr val="bg1"/>
                </a:solidFill>
              </a:rPr>
              <a:t>labore</a:t>
            </a:r>
            <a:endParaRPr lang="de-DE" sz="1600" dirty="0">
              <a:solidFill>
                <a:schemeClr val="bg1"/>
              </a:solidFill>
            </a:endParaRPr>
          </a:p>
        </p:txBody>
      </p:sp>
      <p:sp>
        <p:nvSpPr>
          <p:cNvPr id="11" name="Titel 5">
            <a:extLst>
              <a:ext uri="{FF2B5EF4-FFF2-40B4-BE49-F238E27FC236}">
                <a16:creationId xmlns:a16="http://schemas.microsoft.com/office/drawing/2014/main" id="{2C4AF728-0B0E-F220-B085-1E460ED4BDFE}"/>
              </a:ext>
            </a:extLst>
          </p:cNvPr>
          <p:cNvSpPr>
            <a:spLocks noGrp="1"/>
          </p:cNvSpPr>
          <p:nvPr>
            <p:ph type="title"/>
          </p:nvPr>
        </p:nvSpPr>
        <p:spPr>
          <a:xfrm>
            <a:off x="947739" y="692149"/>
            <a:ext cx="10296524" cy="1404937"/>
          </a:xfrm>
        </p:spPr>
        <p:txBody>
          <a:bodyPr/>
          <a:lstStyle/>
          <a:p>
            <a:r>
              <a:rPr lang="de-DE" dirty="0"/>
              <a:t>Headline </a:t>
            </a:r>
            <a:r>
              <a:rPr lang="de-DE" dirty="0" err="1"/>
              <a:t>single</a:t>
            </a:r>
            <a:r>
              <a:rPr lang="de-DE" dirty="0"/>
              <a:t> </a:t>
            </a:r>
            <a:r>
              <a:rPr lang="de-DE" dirty="0" err="1"/>
              <a:t>line</a:t>
            </a:r>
            <a:r>
              <a:rPr lang="de-DE" dirty="0"/>
              <a:t> plus </a:t>
            </a:r>
            <a:r>
              <a:rPr lang="de-DE" dirty="0" err="1"/>
              <a:t>image</a:t>
            </a:r>
            <a:r>
              <a:rPr lang="de-DE" dirty="0"/>
              <a:t>/</a:t>
            </a:r>
            <a:r>
              <a:rPr lang="de-DE" dirty="0" err="1"/>
              <a:t>graphic</a:t>
            </a:r>
            <a:r>
              <a:rPr lang="de-DE" dirty="0"/>
              <a:t> </a:t>
            </a:r>
            <a:r>
              <a:rPr lang="de-DE" dirty="0" err="1"/>
              <a:t>element</a:t>
            </a:r>
            <a:br>
              <a:rPr lang="de-DE" dirty="0"/>
            </a:br>
            <a:r>
              <a:rPr lang="de-DE" sz="1800" b="0" cap="none" spc="50" dirty="0"/>
              <a:t>Subline Arial Regular, 18 pt</a:t>
            </a:r>
            <a:endParaRPr lang="de-DE" dirty="0"/>
          </a:p>
        </p:txBody>
      </p:sp>
      <p:sp>
        <p:nvSpPr>
          <p:cNvPr id="12" name="Textfeld 11">
            <a:extLst>
              <a:ext uri="{FF2B5EF4-FFF2-40B4-BE49-F238E27FC236}">
                <a16:creationId xmlns:a16="http://schemas.microsoft.com/office/drawing/2014/main" id="{1CAD19F4-B9C0-D33D-4C8F-D45A706D5F16}"/>
              </a:ext>
            </a:extLst>
          </p:cNvPr>
          <p:cNvSpPr txBox="1"/>
          <p:nvPr/>
        </p:nvSpPr>
        <p:spPr>
          <a:xfrm>
            <a:off x="972000" y="6284889"/>
            <a:ext cx="938719" cy="123111"/>
          </a:xfrm>
          <a:prstGeom prst="rect">
            <a:avLst/>
          </a:prstGeom>
          <a:noFill/>
        </p:spPr>
        <p:txBody>
          <a:bodyPr wrap="none" lIns="0" tIns="0" rIns="0" bIns="0" rtlCol="0">
            <a:spAutoFit/>
          </a:bodyPr>
          <a:lstStyle/>
          <a:p>
            <a:r>
              <a:rPr lang="de-DE" sz="800" i="1" kern="600" spc="130" dirty="0">
                <a:solidFill>
                  <a:schemeClr val="tx1">
                    <a:lumMod val="50000"/>
                    <a:lumOff val="50000"/>
                  </a:schemeClr>
                </a:solidFill>
              </a:rPr>
              <a:t>© Bildnachweis</a:t>
            </a:r>
          </a:p>
        </p:txBody>
      </p:sp>
      <p:pic>
        <p:nvPicPr>
          <p:cNvPr id="13" name="Grafik 12">
            <a:extLst>
              <a:ext uri="{FF2B5EF4-FFF2-40B4-BE49-F238E27FC236}">
                <a16:creationId xmlns:a16="http://schemas.microsoft.com/office/drawing/2014/main" id="{489C684A-680F-4877-36E0-F60A8A97C33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581192" y="3835086"/>
            <a:ext cx="3039799" cy="1674239"/>
          </a:xfrm>
          <a:prstGeom prst="rect">
            <a:avLst/>
          </a:prstGeom>
        </p:spPr>
      </p:pic>
      <p:pic>
        <p:nvPicPr>
          <p:cNvPr id="14" name="Grafik 13">
            <a:extLst>
              <a:ext uri="{FF2B5EF4-FFF2-40B4-BE49-F238E27FC236}">
                <a16:creationId xmlns:a16="http://schemas.microsoft.com/office/drawing/2014/main" id="{16E6560D-6091-2D58-FCAF-04B50F3CC83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rot="10800000">
            <a:off x="-52128" y="4806000"/>
            <a:ext cx="2048256" cy="1332000"/>
          </a:xfrm>
          <a:prstGeom prst="rect">
            <a:avLst/>
          </a:prstGeom>
        </p:spPr>
      </p:pic>
    </p:spTree>
    <p:extLst>
      <p:ext uri="{BB962C8B-B14F-4D97-AF65-F5344CB8AC3E}">
        <p14:creationId xmlns:p14="http://schemas.microsoft.com/office/powerpoint/2010/main" val="1368543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5D508C05-C1C0-A71A-CE49-E86EECCB4F1C}"/>
              </a:ext>
            </a:extLst>
          </p:cNvPr>
          <p:cNvSpPr>
            <a:spLocks noGrp="1"/>
          </p:cNvSpPr>
          <p:nvPr>
            <p:ph type="ftr" sz="quarter" idx="3"/>
          </p:nvPr>
        </p:nvSpPr>
        <p:spPr/>
        <p:txBody>
          <a:bodyPr/>
          <a:lstStyle/>
          <a:p>
            <a:pPr>
              <a:tabLst>
                <a:tab pos="9772650" algn="r"/>
                <a:tab pos="10226675" algn="r"/>
              </a:tabLst>
            </a:pPr>
            <a:r>
              <a:rPr lang="de-DE" b="1" cap="all">
                <a:solidFill>
                  <a:schemeClr val="accent6"/>
                </a:solidFill>
              </a:rPr>
              <a:t>The International Max Planck Research School on Learning, Institutions, and Future Evolution (LIFE)</a:t>
            </a:r>
            <a:r>
              <a:rPr lang="de-DE"/>
              <a:t>		</a:t>
            </a:r>
            <a:fld id="{BEF2B570-7D3D-4E32-B755-DE8CB109D0A3}" type="slidenum">
              <a:rPr lang="de-DE" smtClean="0">
                <a:solidFill>
                  <a:schemeClr val="accent6"/>
                </a:solidFill>
              </a:rPr>
              <a:pPr>
                <a:tabLst>
                  <a:tab pos="9772650" algn="r"/>
                  <a:tab pos="10226675" algn="r"/>
                </a:tabLst>
              </a:pPr>
              <a:t>5</a:t>
            </a:fld>
            <a:endParaRPr lang="de-DE" dirty="0">
              <a:solidFill>
                <a:schemeClr val="accent6"/>
              </a:solidFill>
            </a:endParaRPr>
          </a:p>
        </p:txBody>
      </p:sp>
      <p:sp>
        <p:nvSpPr>
          <p:cNvPr id="3" name="Rechteck 8">
            <a:extLst>
              <a:ext uri="{FF2B5EF4-FFF2-40B4-BE49-F238E27FC236}">
                <a16:creationId xmlns:a16="http://schemas.microsoft.com/office/drawing/2014/main" id="{29BC3C30-0142-ADEF-2D44-A85C47672CC5}"/>
              </a:ext>
            </a:extLst>
          </p:cNvPr>
          <p:cNvSpPr/>
          <p:nvPr/>
        </p:nvSpPr>
        <p:spPr>
          <a:xfrm>
            <a:off x="962474" y="701675"/>
            <a:ext cx="10281789" cy="552074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0" tIns="720000" rIns="144000" bIns="180000" rtlCol="0" anchor="t"/>
          <a:lstStyle/>
          <a:p>
            <a:pPr>
              <a:lnSpc>
                <a:spcPts val="1920"/>
              </a:lnSpc>
              <a:spcBef>
                <a:spcPts val="1150"/>
              </a:spcBef>
            </a:pPr>
            <a:r>
              <a:rPr lang="de-DE" sz="1600" b="1" spc="100" dirty="0">
                <a:solidFill>
                  <a:schemeClr val="bg1"/>
                </a:solidFill>
              </a:rPr>
              <a:t>Statement Headline </a:t>
            </a:r>
            <a:r>
              <a:rPr lang="de-DE" sz="1600" b="1" spc="100" dirty="0" err="1">
                <a:solidFill>
                  <a:schemeClr val="bg1"/>
                </a:solidFill>
              </a:rPr>
              <a:t>for</a:t>
            </a:r>
            <a:r>
              <a:rPr lang="de-DE" sz="1600" b="1" spc="100" dirty="0">
                <a:solidFill>
                  <a:schemeClr val="bg1"/>
                </a:solidFill>
              </a:rPr>
              <a:t> </a:t>
            </a:r>
            <a:r>
              <a:rPr lang="de-DE" sz="1600" b="1" spc="100" dirty="0" err="1">
                <a:solidFill>
                  <a:schemeClr val="bg1"/>
                </a:solidFill>
              </a:rPr>
              <a:t>bold</a:t>
            </a:r>
            <a:r>
              <a:rPr lang="de-DE" sz="1600" b="1" spc="100" dirty="0">
                <a:solidFill>
                  <a:schemeClr val="bg1"/>
                </a:solidFill>
              </a:rPr>
              <a:t> </a:t>
            </a:r>
            <a:r>
              <a:rPr lang="de-DE" sz="1600" b="1" spc="100" dirty="0" err="1">
                <a:solidFill>
                  <a:schemeClr val="bg1"/>
                </a:solidFill>
              </a:rPr>
              <a:t>statements</a:t>
            </a:r>
            <a:r>
              <a:rPr lang="de-DE" sz="1600" b="1" spc="100" dirty="0">
                <a:solidFill>
                  <a:schemeClr val="bg1"/>
                </a:solidFill>
              </a:rPr>
              <a:t>, </a:t>
            </a:r>
            <a:br>
              <a:rPr lang="de-DE" sz="1600" b="1" spc="100" dirty="0">
                <a:solidFill>
                  <a:schemeClr val="bg1"/>
                </a:solidFill>
              </a:rPr>
            </a:br>
            <a:r>
              <a:rPr lang="de-DE" sz="1600" b="1" spc="100" dirty="0">
                <a:solidFill>
                  <a:schemeClr val="bg1"/>
                </a:solidFill>
              </a:rPr>
              <a:t>maximum </a:t>
            </a:r>
            <a:r>
              <a:rPr lang="de-DE" sz="1600" b="1" spc="100" dirty="0" err="1">
                <a:solidFill>
                  <a:schemeClr val="bg1"/>
                </a:solidFill>
              </a:rPr>
              <a:t>two</a:t>
            </a:r>
            <a:r>
              <a:rPr lang="de-DE" sz="1600" b="1" spc="100" dirty="0">
                <a:solidFill>
                  <a:schemeClr val="bg1"/>
                </a:solidFill>
              </a:rPr>
              <a:t> </a:t>
            </a:r>
            <a:r>
              <a:rPr lang="de-DE" sz="1600" b="1" spc="100" dirty="0" err="1">
                <a:solidFill>
                  <a:schemeClr val="bg1"/>
                </a:solidFill>
              </a:rPr>
              <a:t>lines</a:t>
            </a:r>
            <a:endParaRPr lang="de-DE" sz="1600" b="1" spc="100" dirty="0">
              <a:solidFill>
                <a:schemeClr val="bg1"/>
              </a:solidFill>
            </a:endParaRPr>
          </a:p>
          <a:p>
            <a:pPr>
              <a:lnSpc>
                <a:spcPts val="1920"/>
              </a:lnSpc>
              <a:spcBef>
                <a:spcPts val="1150"/>
              </a:spcBef>
            </a:pPr>
            <a:r>
              <a:rPr lang="de-DE" sz="1600" dirty="0" err="1">
                <a:solidFill>
                  <a:schemeClr val="bg1"/>
                </a:solidFill>
              </a:rPr>
              <a:t>Lorem</a:t>
            </a:r>
            <a:r>
              <a:rPr lang="de-DE" sz="1600" dirty="0">
                <a:solidFill>
                  <a:schemeClr val="bg1"/>
                </a:solidFill>
              </a:rPr>
              <a:t> </a:t>
            </a:r>
            <a:r>
              <a:rPr lang="de-DE" sz="1600" dirty="0" err="1">
                <a:solidFill>
                  <a:schemeClr val="bg1"/>
                </a:solidFill>
              </a:rPr>
              <a:t>ipsum</a:t>
            </a:r>
            <a:r>
              <a:rPr lang="de-DE" sz="1600" dirty="0">
                <a:solidFill>
                  <a:schemeClr val="bg1"/>
                </a:solidFill>
              </a:rPr>
              <a:t> </a:t>
            </a:r>
            <a:r>
              <a:rPr lang="de-DE" sz="1600" dirty="0" err="1">
                <a:solidFill>
                  <a:schemeClr val="bg1"/>
                </a:solidFill>
              </a:rPr>
              <a:t>dolor</a:t>
            </a:r>
            <a:r>
              <a:rPr lang="de-DE" sz="1600" dirty="0">
                <a:solidFill>
                  <a:schemeClr val="bg1"/>
                </a:solidFill>
              </a:rPr>
              <a:t> </a:t>
            </a:r>
            <a:r>
              <a:rPr lang="de-DE" sz="1600" dirty="0" err="1">
                <a:solidFill>
                  <a:schemeClr val="bg1"/>
                </a:solidFill>
              </a:rPr>
              <a:t>sit</a:t>
            </a:r>
            <a:r>
              <a:rPr lang="de-DE" sz="1600" dirty="0">
                <a:solidFill>
                  <a:schemeClr val="bg1"/>
                </a:solidFill>
              </a:rPr>
              <a:t> </a:t>
            </a:r>
            <a:r>
              <a:rPr lang="de-DE" sz="1600" dirty="0" err="1">
                <a:solidFill>
                  <a:schemeClr val="bg1"/>
                </a:solidFill>
              </a:rPr>
              <a:t>amet</a:t>
            </a:r>
            <a:r>
              <a:rPr lang="de-DE" sz="1600" dirty="0">
                <a:solidFill>
                  <a:schemeClr val="bg1"/>
                </a:solidFill>
              </a:rPr>
              <a:t>, </a:t>
            </a:r>
            <a:r>
              <a:rPr lang="de-DE" sz="1600" dirty="0" err="1">
                <a:solidFill>
                  <a:schemeClr val="bg1"/>
                </a:solidFill>
              </a:rPr>
              <a:t>consetetur</a:t>
            </a:r>
            <a:r>
              <a:rPr lang="de-DE" sz="1600" dirty="0">
                <a:solidFill>
                  <a:schemeClr val="bg1"/>
                </a:solidFill>
              </a:rPr>
              <a:t> </a:t>
            </a:r>
            <a:r>
              <a:rPr lang="de-DE" sz="1600" dirty="0" err="1">
                <a:solidFill>
                  <a:schemeClr val="bg1"/>
                </a:solidFill>
              </a:rPr>
              <a:t>sadipscing</a:t>
            </a:r>
            <a:r>
              <a:rPr lang="de-DE" sz="1600" dirty="0">
                <a:solidFill>
                  <a:schemeClr val="bg1"/>
                </a:solidFill>
              </a:rPr>
              <a:t> </a:t>
            </a:r>
            <a:r>
              <a:rPr lang="de-DE" sz="1600" dirty="0" err="1">
                <a:solidFill>
                  <a:schemeClr val="bg1"/>
                </a:solidFill>
              </a:rPr>
              <a:t>elitr</a:t>
            </a:r>
            <a:r>
              <a:rPr lang="de-DE" sz="1600" dirty="0">
                <a:solidFill>
                  <a:schemeClr val="bg1"/>
                </a:solidFill>
              </a:rPr>
              <a:t>, sed </a:t>
            </a:r>
            <a:r>
              <a:rPr lang="de-DE" sz="1600" dirty="0" err="1">
                <a:solidFill>
                  <a:schemeClr val="bg1"/>
                </a:solidFill>
              </a:rPr>
              <a:t>diam</a:t>
            </a:r>
            <a:r>
              <a:rPr lang="de-DE" sz="1600" dirty="0">
                <a:solidFill>
                  <a:schemeClr val="bg1"/>
                </a:solidFill>
              </a:rPr>
              <a:t> </a:t>
            </a:r>
            <a:r>
              <a:rPr lang="de-DE" sz="1600" dirty="0" err="1">
                <a:solidFill>
                  <a:schemeClr val="bg1"/>
                </a:solidFill>
              </a:rPr>
              <a:t>nonumy</a:t>
            </a:r>
            <a:r>
              <a:rPr lang="de-DE" sz="1600" dirty="0">
                <a:solidFill>
                  <a:schemeClr val="bg1"/>
                </a:solidFill>
              </a:rPr>
              <a:t> </a:t>
            </a:r>
            <a:r>
              <a:rPr lang="de-DE" sz="1600" dirty="0" err="1">
                <a:solidFill>
                  <a:schemeClr val="bg1"/>
                </a:solidFill>
              </a:rPr>
              <a:t>eirmod</a:t>
            </a:r>
            <a:r>
              <a:rPr lang="de-DE" sz="1600" dirty="0">
                <a:solidFill>
                  <a:schemeClr val="bg1"/>
                </a:solidFill>
              </a:rPr>
              <a:t> </a:t>
            </a:r>
            <a:r>
              <a:rPr lang="de-DE" sz="1600" dirty="0" err="1">
                <a:solidFill>
                  <a:schemeClr val="bg1"/>
                </a:solidFill>
              </a:rPr>
              <a:t>tempor</a:t>
            </a:r>
            <a:r>
              <a:rPr lang="de-DE" sz="1600" dirty="0">
                <a:solidFill>
                  <a:schemeClr val="bg1"/>
                </a:solidFill>
              </a:rPr>
              <a:t> </a:t>
            </a:r>
            <a:r>
              <a:rPr lang="de-DE" sz="1600" dirty="0" err="1">
                <a:solidFill>
                  <a:schemeClr val="bg1"/>
                </a:solidFill>
              </a:rPr>
              <a:t>invidunt</a:t>
            </a:r>
            <a:r>
              <a:rPr lang="de-DE" sz="1600" dirty="0">
                <a:solidFill>
                  <a:schemeClr val="bg1"/>
                </a:solidFill>
              </a:rPr>
              <a:t> </a:t>
            </a:r>
            <a:r>
              <a:rPr lang="de-DE" sz="1600" dirty="0" err="1">
                <a:solidFill>
                  <a:schemeClr val="bg1"/>
                </a:solidFill>
              </a:rPr>
              <a:t>ut</a:t>
            </a:r>
            <a:r>
              <a:rPr lang="de-DE" sz="1600" dirty="0">
                <a:solidFill>
                  <a:schemeClr val="bg1"/>
                </a:solidFill>
              </a:rPr>
              <a:t> </a:t>
            </a:r>
            <a:r>
              <a:rPr lang="de-DE" sz="1600" dirty="0" err="1">
                <a:solidFill>
                  <a:schemeClr val="bg1"/>
                </a:solidFill>
              </a:rPr>
              <a:t>labore</a:t>
            </a:r>
            <a:r>
              <a:rPr lang="de-DE" sz="1600" dirty="0">
                <a:solidFill>
                  <a:schemeClr val="bg1"/>
                </a:solidFill>
              </a:rPr>
              <a:t> et </a:t>
            </a:r>
            <a:r>
              <a:rPr lang="de-DE" sz="1600" dirty="0" err="1">
                <a:solidFill>
                  <a:schemeClr val="bg1"/>
                </a:solidFill>
              </a:rPr>
              <a:t>dolore</a:t>
            </a:r>
            <a:r>
              <a:rPr lang="de-DE" sz="1600" dirty="0">
                <a:solidFill>
                  <a:schemeClr val="bg1"/>
                </a:solidFill>
              </a:rPr>
              <a:t> magna </a:t>
            </a:r>
            <a:r>
              <a:rPr lang="de-DE" sz="1600" dirty="0" err="1">
                <a:solidFill>
                  <a:schemeClr val="bg1"/>
                </a:solidFill>
              </a:rPr>
              <a:t>aliquyam</a:t>
            </a:r>
            <a:r>
              <a:rPr lang="de-DE" sz="1600" dirty="0">
                <a:solidFill>
                  <a:schemeClr val="bg1"/>
                </a:solidFill>
              </a:rPr>
              <a:t> erat, sed </a:t>
            </a:r>
            <a:r>
              <a:rPr lang="de-DE" sz="1600" dirty="0" err="1">
                <a:solidFill>
                  <a:schemeClr val="bg1"/>
                </a:solidFill>
              </a:rPr>
              <a:t>diam</a:t>
            </a:r>
            <a:r>
              <a:rPr lang="de-DE" sz="1600" dirty="0">
                <a:solidFill>
                  <a:schemeClr val="bg1"/>
                </a:solidFill>
              </a:rPr>
              <a:t> </a:t>
            </a:r>
            <a:r>
              <a:rPr lang="de-DE" sz="1600" dirty="0" err="1">
                <a:solidFill>
                  <a:schemeClr val="bg1"/>
                </a:solidFill>
              </a:rPr>
              <a:t>voluptua</a:t>
            </a:r>
            <a:r>
              <a:rPr lang="de-DE" sz="1600" dirty="0">
                <a:solidFill>
                  <a:schemeClr val="bg1"/>
                </a:solidFill>
              </a:rPr>
              <a:t>. </a:t>
            </a:r>
            <a:endParaRPr lang="de-DE" sz="1600" b="1" spc="100" dirty="0">
              <a:solidFill>
                <a:schemeClr val="bg1"/>
              </a:solidFill>
            </a:endParaRPr>
          </a:p>
          <a:p>
            <a:pPr marL="285750" indent="-285750">
              <a:lnSpc>
                <a:spcPts val="1920"/>
              </a:lnSpc>
              <a:spcBef>
                <a:spcPts val="1150"/>
              </a:spcBef>
              <a:buFont typeface="Arial" panose="020B0604020202020204" pitchFamily="34" charset="0"/>
              <a:buChar char="•"/>
            </a:pPr>
            <a:r>
              <a:rPr lang="de-DE" sz="1600" spc="100" dirty="0" err="1">
                <a:solidFill>
                  <a:schemeClr val="bg1"/>
                </a:solidFill>
              </a:rPr>
              <a:t>Possibly</a:t>
            </a:r>
            <a:r>
              <a:rPr lang="de-DE" sz="1600" spc="100" dirty="0">
                <a:solidFill>
                  <a:schemeClr val="bg1"/>
                </a:solidFill>
              </a:rPr>
              <a:t> also </a:t>
            </a:r>
            <a:r>
              <a:rPr lang="de-DE" sz="1600" spc="100" dirty="0" err="1">
                <a:solidFill>
                  <a:schemeClr val="bg1"/>
                </a:solidFill>
              </a:rPr>
              <a:t>bullet</a:t>
            </a:r>
            <a:r>
              <a:rPr lang="de-DE" sz="1600" spc="100" dirty="0">
                <a:solidFill>
                  <a:schemeClr val="bg1"/>
                </a:solidFill>
              </a:rPr>
              <a:t> </a:t>
            </a:r>
            <a:r>
              <a:rPr lang="de-DE" sz="1600" spc="100" dirty="0" err="1">
                <a:solidFill>
                  <a:schemeClr val="bg1"/>
                </a:solidFill>
              </a:rPr>
              <a:t>points</a:t>
            </a:r>
            <a:endParaRPr lang="de-DE" sz="1600" spc="100" dirty="0">
              <a:solidFill>
                <a:schemeClr val="bg1"/>
              </a:solidFill>
            </a:endParaRPr>
          </a:p>
          <a:p>
            <a:pPr marL="285750" indent="-285750">
              <a:lnSpc>
                <a:spcPts val="1920"/>
              </a:lnSpc>
              <a:spcBef>
                <a:spcPts val="1150"/>
              </a:spcBef>
              <a:buFont typeface="Arial" panose="020B0604020202020204" pitchFamily="34" charset="0"/>
              <a:buChar char="•"/>
            </a:pPr>
            <a:r>
              <a:rPr lang="de-DE" sz="1600" dirty="0" err="1">
                <a:solidFill>
                  <a:schemeClr val="bg1"/>
                </a:solidFill>
              </a:rPr>
              <a:t>Lorem</a:t>
            </a:r>
            <a:r>
              <a:rPr lang="de-DE" sz="1600" dirty="0">
                <a:solidFill>
                  <a:schemeClr val="bg1"/>
                </a:solidFill>
              </a:rPr>
              <a:t> </a:t>
            </a:r>
            <a:r>
              <a:rPr lang="de-DE" sz="1600" dirty="0" err="1">
                <a:solidFill>
                  <a:schemeClr val="bg1"/>
                </a:solidFill>
              </a:rPr>
              <a:t>ipsum</a:t>
            </a:r>
            <a:r>
              <a:rPr lang="de-DE" sz="1600" dirty="0">
                <a:solidFill>
                  <a:schemeClr val="bg1"/>
                </a:solidFill>
              </a:rPr>
              <a:t> </a:t>
            </a:r>
            <a:r>
              <a:rPr lang="de-DE" sz="1600" dirty="0" err="1">
                <a:solidFill>
                  <a:schemeClr val="bg1"/>
                </a:solidFill>
              </a:rPr>
              <a:t>dolor</a:t>
            </a:r>
            <a:r>
              <a:rPr lang="de-DE" sz="1600" dirty="0">
                <a:solidFill>
                  <a:schemeClr val="bg1"/>
                </a:solidFill>
              </a:rPr>
              <a:t> </a:t>
            </a:r>
            <a:r>
              <a:rPr lang="de-DE" sz="1600" dirty="0" err="1">
                <a:solidFill>
                  <a:schemeClr val="bg1"/>
                </a:solidFill>
              </a:rPr>
              <a:t>sit</a:t>
            </a:r>
            <a:r>
              <a:rPr lang="de-DE" sz="1600" dirty="0">
                <a:solidFill>
                  <a:schemeClr val="bg1"/>
                </a:solidFill>
              </a:rPr>
              <a:t> </a:t>
            </a:r>
            <a:r>
              <a:rPr lang="de-DE" sz="1600" dirty="0" err="1">
                <a:solidFill>
                  <a:schemeClr val="bg1"/>
                </a:solidFill>
              </a:rPr>
              <a:t>amet</a:t>
            </a:r>
            <a:r>
              <a:rPr lang="de-DE" sz="1600" dirty="0">
                <a:solidFill>
                  <a:schemeClr val="bg1"/>
                </a:solidFill>
              </a:rPr>
              <a:t>, </a:t>
            </a:r>
            <a:r>
              <a:rPr lang="de-DE" sz="1600" dirty="0" err="1">
                <a:solidFill>
                  <a:schemeClr val="bg1"/>
                </a:solidFill>
              </a:rPr>
              <a:t>consetetur</a:t>
            </a:r>
            <a:r>
              <a:rPr lang="de-DE" sz="1600" dirty="0">
                <a:solidFill>
                  <a:schemeClr val="bg1"/>
                </a:solidFill>
              </a:rPr>
              <a:t> </a:t>
            </a:r>
            <a:r>
              <a:rPr lang="de-DE" sz="1600" dirty="0" err="1">
                <a:solidFill>
                  <a:schemeClr val="bg1"/>
                </a:solidFill>
              </a:rPr>
              <a:t>sadipscing</a:t>
            </a:r>
            <a:r>
              <a:rPr lang="de-DE" sz="1600" dirty="0">
                <a:solidFill>
                  <a:schemeClr val="bg1"/>
                </a:solidFill>
              </a:rPr>
              <a:t> </a:t>
            </a:r>
            <a:r>
              <a:rPr lang="de-DE" sz="1600" dirty="0" err="1">
                <a:solidFill>
                  <a:schemeClr val="bg1"/>
                </a:solidFill>
              </a:rPr>
              <a:t>elitr</a:t>
            </a:r>
            <a:r>
              <a:rPr lang="de-DE" sz="1600" dirty="0">
                <a:solidFill>
                  <a:schemeClr val="bg1"/>
                </a:solidFill>
              </a:rPr>
              <a:t>, sed </a:t>
            </a:r>
            <a:r>
              <a:rPr lang="de-DE" sz="1600" dirty="0" err="1">
                <a:solidFill>
                  <a:schemeClr val="bg1"/>
                </a:solidFill>
              </a:rPr>
              <a:t>diam</a:t>
            </a:r>
            <a:r>
              <a:rPr lang="de-DE" sz="1600" dirty="0">
                <a:solidFill>
                  <a:schemeClr val="bg1"/>
                </a:solidFill>
              </a:rPr>
              <a:t> </a:t>
            </a:r>
            <a:br>
              <a:rPr lang="de-DE" sz="1600" dirty="0">
                <a:solidFill>
                  <a:schemeClr val="bg1"/>
                </a:solidFill>
              </a:rPr>
            </a:br>
            <a:r>
              <a:rPr lang="de-DE" sz="1600" dirty="0" err="1">
                <a:solidFill>
                  <a:schemeClr val="bg1"/>
                </a:solidFill>
              </a:rPr>
              <a:t>nonumy</a:t>
            </a:r>
            <a:r>
              <a:rPr lang="de-DE" sz="1600" dirty="0">
                <a:solidFill>
                  <a:schemeClr val="bg1"/>
                </a:solidFill>
              </a:rPr>
              <a:t> </a:t>
            </a:r>
            <a:r>
              <a:rPr lang="de-DE" sz="1600" dirty="0" err="1">
                <a:solidFill>
                  <a:schemeClr val="bg1"/>
                </a:solidFill>
              </a:rPr>
              <a:t>eirmod</a:t>
            </a:r>
            <a:r>
              <a:rPr lang="de-DE" sz="1600" dirty="0">
                <a:solidFill>
                  <a:schemeClr val="bg1"/>
                </a:solidFill>
              </a:rPr>
              <a:t> </a:t>
            </a:r>
            <a:r>
              <a:rPr lang="de-DE" sz="1600" dirty="0" err="1">
                <a:solidFill>
                  <a:schemeClr val="bg1"/>
                </a:solidFill>
              </a:rPr>
              <a:t>tempor</a:t>
            </a:r>
            <a:r>
              <a:rPr lang="de-DE" sz="1600" dirty="0">
                <a:solidFill>
                  <a:schemeClr val="bg1"/>
                </a:solidFill>
              </a:rPr>
              <a:t> </a:t>
            </a:r>
            <a:r>
              <a:rPr lang="de-DE" sz="1600" dirty="0" err="1">
                <a:solidFill>
                  <a:schemeClr val="bg1"/>
                </a:solidFill>
              </a:rPr>
              <a:t>invidunt</a:t>
            </a:r>
            <a:r>
              <a:rPr lang="de-DE" sz="1600" dirty="0">
                <a:solidFill>
                  <a:schemeClr val="bg1"/>
                </a:solidFill>
              </a:rPr>
              <a:t> </a:t>
            </a:r>
            <a:r>
              <a:rPr lang="de-DE" sz="1600" dirty="0" err="1">
                <a:solidFill>
                  <a:schemeClr val="bg1"/>
                </a:solidFill>
              </a:rPr>
              <a:t>ut</a:t>
            </a:r>
            <a:r>
              <a:rPr lang="de-DE" sz="1600" dirty="0">
                <a:solidFill>
                  <a:schemeClr val="bg1"/>
                </a:solidFill>
              </a:rPr>
              <a:t> </a:t>
            </a:r>
            <a:r>
              <a:rPr lang="de-DE" sz="1600" dirty="0" err="1">
                <a:solidFill>
                  <a:schemeClr val="bg1"/>
                </a:solidFill>
              </a:rPr>
              <a:t>labore</a:t>
            </a:r>
            <a:endParaRPr lang="de-DE" sz="1600" dirty="0">
              <a:solidFill>
                <a:schemeClr val="bg1"/>
              </a:solidFill>
            </a:endParaRPr>
          </a:p>
        </p:txBody>
      </p:sp>
      <p:sp>
        <p:nvSpPr>
          <p:cNvPr id="4" name="Textfeld 3">
            <a:extLst>
              <a:ext uri="{FF2B5EF4-FFF2-40B4-BE49-F238E27FC236}">
                <a16:creationId xmlns:a16="http://schemas.microsoft.com/office/drawing/2014/main" id="{03CF6D04-2699-2753-A38E-9AADB98E7A0E}"/>
              </a:ext>
            </a:extLst>
          </p:cNvPr>
          <p:cNvSpPr txBox="1"/>
          <p:nvPr/>
        </p:nvSpPr>
        <p:spPr>
          <a:xfrm>
            <a:off x="972000" y="6284889"/>
            <a:ext cx="1656287" cy="123111"/>
          </a:xfrm>
          <a:prstGeom prst="rect">
            <a:avLst/>
          </a:prstGeom>
          <a:noFill/>
        </p:spPr>
        <p:txBody>
          <a:bodyPr wrap="none" lIns="0" tIns="0" rIns="0" bIns="0" rtlCol="0">
            <a:spAutoFit/>
          </a:bodyPr>
          <a:lstStyle/>
          <a:p>
            <a:r>
              <a:rPr lang="de-DE" sz="800" i="1" kern="600" spc="130" dirty="0">
                <a:solidFill>
                  <a:schemeClr val="tx1">
                    <a:lumMod val="50000"/>
                    <a:lumOff val="50000"/>
                  </a:schemeClr>
                </a:solidFill>
              </a:rPr>
              <a:t>© Foto </a:t>
            </a:r>
            <a:r>
              <a:rPr lang="de-DE" sz="800" i="1" kern="600" spc="120" dirty="0">
                <a:solidFill>
                  <a:schemeClr val="tx1">
                    <a:lumMod val="50000"/>
                    <a:lumOff val="50000"/>
                  </a:schemeClr>
                </a:solidFill>
              </a:rPr>
              <a:t>Vorname</a:t>
            </a:r>
            <a:r>
              <a:rPr lang="de-DE" sz="800" i="1" kern="600" spc="130" dirty="0">
                <a:solidFill>
                  <a:schemeClr val="tx1">
                    <a:lumMod val="50000"/>
                    <a:lumOff val="50000"/>
                  </a:schemeClr>
                </a:solidFill>
              </a:rPr>
              <a:t> Nachname</a:t>
            </a:r>
          </a:p>
        </p:txBody>
      </p:sp>
      <p:pic>
        <p:nvPicPr>
          <p:cNvPr id="5" name="Grafik 4">
            <a:extLst>
              <a:ext uri="{FF2B5EF4-FFF2-40B4-BE49-F238E27FC236}">
                <a16:creationId xmlns:a16="http://schemas.microsoft.com/office/drawing/2014/main" id="{E0A069BF-CD3C-7BB8-8769-4B019015996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581192" y="4214142"/>
            <a:ext cx="3039799" cy="1674239"/>
          </a:xfrm>
          <a:prstGeom prst="rect">
            <a:avLst/>
          </a:prstGeom>
        </p:spPr>
      </p:pic>
      <p:pic>
        <p:nvPicPr>
          <p:cNvPr id="6" name="Grafik 5">
            <a:extLst>
              <a:ext uri="{FF2B5EF4-FFF2-40B4-BE49-F238E27FC236}">
                <a16:creationId xmlns:a16="http://schemas.microsoft.com/office/drawing/2014/main" id="{CD6601AC-F087-C2DB-608E-D42ED97E3CF1}"/>
              </a:ext>
            </a:extLst>
          </p:cNvPr>
          <p:cNvPicPr>
            <a:picLocks noChangeAspect="1"/>
          </p:cNvPicPr>
          <p:nvPr/>
        </p:nvPicPr>
        <p:blipFill rotWithShape="1">
          <a:blip r:embed="rId3">
            <a:extLst>
              <a:ext uri="{28A0092B-C50C-407E-A947-70E740481C1C}">
                <a14:useLocalDpi xmlns:a14="http://schemas.microsoft.com/office/drawing/2010/main"/>
              </a:ext>
            </a:extLst>
          </a:blip>
          <a:srcRect l="17318" t="14355" r="47942" b="20494"/>
          <a:stretch/>
        </p:blipFill>
        <p:spPr>
          <a:xfrm rot="10800000">
            <a:off x="0" y="1765426"/>
            <a:ext cx="2048256" cy="2761488"/>
          </a:xfrm>
          <a:prstGeom prst="rect">
            <a:avLst/>
          </a:prstGeom>
        </p:spPr>
      </p:pic>
    </p:spTree>
    <p:extLst>
      <p:ext uri="{BB962C8B-B14F-4D97-AF65-F5344CB8AC3E}">
        <p14:creationId xmlns:p14="http://schemas.microsoft.com/office/powerpoint/2010/main" val="3017334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170C5531-09C1-A0EB-5AA5-CDB340E9084D}"/>
              </a:ext>
            </a:extLst>
          </p:cNvPr>
          <p:cNvSpPr>
            <a:spLocks noGrp="1"/>
          </p:cNvSpPr>
          <p:nvPr>
            <p:ph type="ftr" sz="quarter" idx="3"/>
          </p:nvPr>
        </p:nvSpPr>
        <p:spPr/>
        <p:txBody>
          <a:bodyPr/>
          <a:lstStyle/>
          <a:p>
            <a:pPr>
              <a:tabLst>
                <a:tab pos="9772650" algn="r"/>
                <a:tab pos="10226675" algn="r"/>
              </a:tabLst>
            </a:pPr>
            <a:r>
              <a:rPr lang="de-DE" b="1" cap="all">
                <a:solidFill>
                  <a:schemeClr val="accent6"/>
                </a:solidFill>
              </a:rPr>
              <a:t>The International Max Planck Research School on Learning, Institutions, and Future Evolution (LIFE)</a:t>
            </a:r>
            <a:r>
              <a:rPr lang="de-DE"/>
              <a:t>		</a:t>
            </a:r>
            <a:fld id="{BEF2B570-7D3D-4E32-B755-DE8CB109D0A3}" type="slidenum">
              <a:rPr lang="de-DE" smtClean="0">
                <a:solidFill>
                  <a:schemeClr val="accent6"/>
                </a:solidFill>
              </a:rPr>
              <a:pPr>
                <a:tabLst>
                  <a:tab pos="9772650" algn="r"/>
                  <a:tab pos="10226675" algn="r"/>
                </a:tabLst>
              </a:pPr>
              <a:t>6</a:t>
            </a:fld>
            <a:endParaRPr lang="de-DE" dirty="0">
              <a:solidFill>
                <a:schemeClr val="accent6"/>
              </a:solidFill>
            </a:endParaRPr>
          </a:p>
        </p:txBody>
      </p:sp>
      <p:pic>
        <p:nvPicPr>
          <p:cNvPr id="5" name="Inhaltsplatzhalter 8">
            <a:extLst>
              <a:ext uri="{FF2B5EF4-FFF2-40B4-BE49-F238E27FC236}">
                <a16:creationId xmlns:a16="http://schemas.microsoft.com/office/drawing/2014/main" id="{403DF7D8-BB55-B4A4-A4CD-8766A3594C9B}"/>
              </a:ext>
            </a:extLst>
          </p:cNvPr>
          <p:cNvPicPr preferRelativeResize="0">
            <a:picLocks/>
          </p:cNvPicPr>
          <p:nvPr/>
        </p:nvPicPr>
        <p:blipFill>
          <a:blip r:embed="rId2">
            <a:alphaModFix amt="0"/>
            <a:extLst>
              <a:ext uri="{28A0092B-C50C-407E-A947-70E740481C1C}">
                <a14:useLocalDpi xmlns:a14="http://schemas.microsoft.com/office/drawing/2010/main"/>
              </a:ext>
            </a:extLst>
          </a:blip>
          <a:stretch>
            <a:fillRect/>
          </a:stretch>
        </p:blipFill>
        <p:spPr>
          <a:xfrm>
            <a:off x="971999" y="2097086"/>
            <a:ext cx="6700891" cy="3933756"/>
          </a:xfrm>
          <a:prstGeom prst="rect">
            <a:avLst/>
          </a:prstGeom>
          <a:solidFill>
            <a:schemeClr val="bg1">
              <a:lumMod val="50000"/>
            </a:schemeClr>
          </a:solidFill>
        </p:spPr>
      </p:pic>
      <p:pic>
        <p:nvPicPr>
          <p:cNvPr id="6" name="Grafik 14">
            <a:extLst>
              <a:ext uri="{FF2B5EF4-FFF2-40B4-BE49-F238E27FC236}">
                <a16:creationId xmlns:a16="http://schemas.microsoft.com/office/drawing/2014/main" id="{26C98DE3-962F-421E-BA27-E7C23FEFE9D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04464" y="2774563"/>
            <a:ext cx="3039799" cy="1674239"/>
          </a:xfrm>
          <a:prstGeom prst="rect">
            <a:avLst/>
          </a:prstGeom>
        </p:spPr>
      </p:pic>
      <p:sp>
        <p:nvSpPr>
          <p:cNvPr id="7" name="Rechteck 6">
            <a:extLst>
              <a:ext uri="{FF2B5EF4-FFF2-40B4-BE49-F238E27FC236}">
                <a16:creationId xmlns:a16="http://schemas.microsoft.com/office/drawing/2014/main" id="{E9640473-6F3F-B298-E721-DBA4F8FF5D69}"/>
              </a:ext>
            </a:extLst>
          </p:cNvPr>
          <p:cNvSpPr/>
          <p:nvPr/>
        </p:nvSpPr>
        <p:spPr>
          <a:xfrm>
            <a:off x="6744496" y="3762148"/>
            <a:ext cx="3718860" cy="1845769"/>
          </a:xfrm>
          <a:prstGeom prst="rect">
            <a:avLst/>
          </a:prstGeom>
          <a:solidFill>
            <a:schemeClr val="accent6"/>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t" anchorCtr="0"/>
          <a:lstStyle/>
          <a:p>
            <a:pPr lvl="0">
              <a:lnSpc>
                <a:spcPts val="2300"/>
              </a:lnSpc>
              <a:spcAft>
                <a:spcPts val="600"/>
              </a:spcAft>
            </a:pPr>
            <a:r>
              <a:rPr lang="de-DE" sz="1600" b="1" dirty="0">
                <a:solidFill>
                  <a:srgbClr val="FFFFFF"/>
                </a:solidFill>
                <a:latin typeface="Arial" panose="020B0604020202020204" pitchFamily="34" charset="0"/>
                <a:cs typeface="Arial" panose="020B0604020202020204" pitchFamily="34" charset="0"/>
              </a:rPr>
              <a:t>Headline</a:t>
            </a:r>
          </a:p>
          <a:p>
            <a:pPr lvl="0">
              <a:lnSpc>
                <a:spcPts val="2300"/>
              </a:lnSpc>
              <a:spcAft>
                <a:spcPts val="600"/>
              </a:spcAft>
            </a:pPr>
            <a:r>
              <a:rPr lang="de-DE" sz="1600" dirty="0" err="1">
                <a:solidFill>
                  <a:srgbClr val="FFFFFF"/>
                </a:solidFill>
                <a:latin typeface="Arial" panose="020B0604020202020204" pitchFamily="34" charset="0"/>
                <a:cs typeface="Arial" panose="020B0604020202020204" pitchFamily="34" charset="0"/>
              </a:rPr>
              <a:t>Lorem</a:t>
            </a:r>
            <a:r>
              <a:rPr lang="de-DE" sz="1600" dirty="0">
                <a:solidFill>
                  <a:srgbClr val="FFFFFF"/>
                </a:solidFill>
                <a:latin typeface="Arial" panose="020B0604020202020204" pitchFamily="34" charset="0"/>
                <a:cs typeface="Arial" panose="020B0604020202020204" pitchFamily="34" charset="0"/>
              </a:rPr>
              <a:t> </a:t>
            </a:r>
            <a:r>
              <a:rPr lang="de-DE" sz="1600" dirty="0" err="1">
                <a:solidFill>
                  <a:srgbClr val="FFFFFF"/>
                </a:solidFill>
                <a:latin typeface="Arial" panose="020B0604020202020204" pitchFamily="34" charset="0"/>
                <a:cs typeface="Arial" panose="020B0604020202020204" pitchFamily="34" charset="0"/>
              </a:rPr>
              <a:t>ipsum</a:t>
            </a:r>
            <a:endParaRPr lang="de-DE" sz="1600" dirty="0">
              <a:solidFill>
                <a:srgbClr val="FFFFFF"/>
              </a:solidFill>
              <a:latin typeface="Arial" panose="020B0604020202020204" pitchFamily="34" charset="0"/>
              <a:cs typeface="Arial" panose="020B0604020202020204" pitchFamily="34" charset="0"/>
            </a:endParaRPr>
          </a:p>
        </p:txBody>
      </p:sp>
      <p:sp>
        <p:nvSpPr>
          <p:cNvPr id="8" name="Titel 7">
            <a:extLst>
              <a:ext uri="{FF2B5EF4-FFF2-40B4-BE49-F238E27FC236}">
                <a16:creationId xmlns:a16="http://schemas.microsoft.com/office/drawing/2014/main" id="{C333BC93-760A-A3BE-C05D-49383F278F57}"/>
              </a:ext>
            </a:extLst>
          </p:cNvPr>
          <p:cNvSpPr>
            <a:spLocks noGrp="1"/>
          </p:cNvSpPr>
          <p:nvPr>
            <p:ph type="title"/>
          </p:nvPr>
        </p:nvSpPr>
        <p:spPr>
          <a:xfrm>
            <a:off x="947739" y="692149"/>
            <a:ext cx="10296524" cy="1404937"/>
          </a:xfrm>
        </p:spPr>
        <p:txBody>
          <a:bodyPr/>
          <a:lstStyle/>
          <a:p>
            <a:r>
              <a:rPr lang="de-DE" dirty="0"/>
              <a:t>Headline</a:t>
            </a:r>
            <a:br>
              <a:rPr lang="de-DE" sz="1900" b="0" cap="none" spc="0" dirty="0"/>
            </a:br>
            <a:r>
              <a:rPr lang="de-DE" sz="1800" b="0" cap="none" spc="0" dirty="0"/>
              <a:t>Subheadline</a:t>
            </a:r>
            <a:br>
              <a:rPr lang="de-DE" b="0" spc="0" dirty="0"/>
            </a:br>
            <a:endParaRPr lang="de-DE" b="0" spc="0" dirty="0"/>
          </a:p>
        </p:txBody>
      </p:sp>
      <p:sp>
        <p:nvSpPr>
          <p:cNvPr id="9" name="Textplatzhalter 10">
            <a:extLst>
              <a:ext uri="{FF2B5EF4-FFF2-40B4-BE49-F238E27FC236}">
                <a16:creationId xmlns:a16="http://schemas.microsoft.com/office/drawing/2014/main" id="{333E33BD-6336-07DB-322C-204EF60EB7C2}"/>
              </a:ext>
            </a:extLst>
          </p:cNvPr>
          <p:cNvSpPr txBox="1">
            <a:spLocks/>
          </p:cNvSpPr>
          <p:nvPr/>
        </p:nvSpPr>
        <p:spPr bwMode="auto">
          <a:xfrm>
            <a:off x="972000" y="6292509"/>
            <a:ext cx="1253100" cy="123111"/>
          </a:xfrm>
          <a:prstGeom prst="rect">
            <a:avLst/>
          </a:prstGeom>
          <a:noFill/>
        </p:spPr>
        <p:txBody>
          <a:bodyPr wrap="none" lIns="0" tIns="0" rIns="0" bIns="0" rtlCol="0">
            <a:spAutoFit/>
          </a:bodyPr>
          <a:lstStyle>
            <a:defPPr>
              <a:defRPr lang="en-US"/>
            </a:defPPr>
            <a:lvl1pPr>
              <a:defRPr sz="800" i="1" kern="600" spc="130">
                <a:solidFill>
                  <a:schemeClr val="tx1">
                    <a:lumMod val="50000"/>
                    <a:lumOff val="50000"/>
                  </a:schemeClr>
                </a:solidFill>
              </a:defRPr>
            </a:lvl1pPr>
            <a:lvl2pPr marL="355600" indent="0" algn="l" rtl="0" eaLnBrk="1" fontAlgn="base" hangingPunct="1">
              <a:lnSpc>
                <a:spcPct val="120000"/>
              </a:lnSpc>
              <a:spcBef>
                <a:spcPts val="25"/>
              </a:spcBef>
              <a:spcAft>
                <a:spcPct val="0"/>
              </a:spcAft>
              <a:buClr>
                <a:srgbClr val="7F7F7F"/>
              </a:buClr>
              <a:buSzPct val="120000"/>
              <a:buFont typeface="Wingdings" pitchFamily="2" charset="2"/>
              <a:buNone/>
              <a:defRPr sz="1600" kern="1200">
                <a:solidFill>
                  <a:schemeClr val="tx1"/>
                </a:solidFill>
                <a:latin typeface="+mn-lt"/>
                <a:ea typeface="Verdana" pitchFamily="34" charset="0"/>
                <a:cs typeface="Verdana" pitchFamily="34" charset="0"/>
              </a:defRPr>
            </a:lvl2pPr>
            <a:lvl3pPr marL="712788" indent="0" algn="l" rtl="0" eaLnBrk="1" fontAlgn="base" hangingPunct="1">
              <a:lnSpc>
                <a:spcPct val="120000"/>
              </a:lnSpc>
              <a:spcBef>
                <a:spcPts val="25"/>
              </a:spcBef>
              <a:spcAft>
                <a:spcPct val="0"/>
              </a:spcAft>
              <a:buClr>
                <a:srgbClr val="7F7F7F"/>
              </a:buClr>
              <a:buSzPct val="120000"/>
              <a:buFont typeface="Wingdings" pitchFamily="2" charset="2"/>
              <a:buNone/>
              <a:defRPr sz="1400" kern="1200">
                <a:solidFill>
                  <a:schemeClr val="tx1"/>
                </a:solidFill>
                <a:latin typeface="+mn-lt"/>
                <a:ea typeface="Verdana" pitchFamily="34" charset="0"/>
                <a:cs typeface="Verdana" pitchFamily="34" charset="0"/>
              </a:defRPr>
            </a:lvl3pPr>
            <a:lvl4pPr marL="1371600" indent="0" algn="l" rtl="0" eaLnBrk="1" fontAlgn="base" hangingPunct="1">
              <a:spcBef>
                <a:spcPct val="20000"/>
              </a:spcBef>
              <a:spcAft>
                <a:spcPct val="0"/>
              </a:spcAft>
              <a:buFont typeface="Arial" charset="0"/>
              <a:buNone/>
              <a:defRPr sz="1000" kern="1200">
                <a:solidFill>
                  <a:schemeClr val="tx1"/>
                </a:solidFill>
                <a:latin typeface="Verdana" pitchFamily="34" charset="0"/>
                <a:ea typeface="+mn-ea"/>
                <a:cs typeface="+mn-cs"/>
              </a:defRPr>
            </a:lvl4pPr>
            <a:lvl5pPr marL="1828800" indent="0" algn="l" rtl="0" eaLnBrk="1" fontAlgn="base" hangingPunct="1">
              <a:spcBef>
                <a:spcPct val="20000"/>
              </a:spcBef>
              <a:spcAft>
                <a:spcPct val="0"/>
              </a:spcAft>
              <a:buFont typeface="Arial" charset="0"/>
              <a:buNone/>
              <a:defRPr sz="800" kern="1200">
                <a:solidFill>
                  <a:schemeClr val="tx1"/>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a:t>© EHT-Kollaboration</a:t>
            </a:r>
          </a:p>
        </p:txBody>
      </p:sp>
      <p:pic>
        <p:nvPicPr>
          <p:cNvPr id="10" name="Grafik 9">
            <a:extLst>
              <a:ext uri="{FF2B5EF4-FFF2-40B4-BE49-F238E27FC236}">
                <a16:creationId xmlns:a16="http://schemas.microsoft.com/office/drawing/2014/main" id="{46C5A06E-59A8-2E4B-2FCE-80D6882EDFF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45530" y="3815271"/>
            <a:ext cx="2727134" cy="2281918"/>
          </a:xfrm>
          <a:prstGeom prst="rect">
            <a:avLst/>
          </a:prstGeom>
        </p:spPr>
      </p:pic>
      <p:sp>
        <p:nvSpPr>
          <p:cNvPr id="11" name="Rectangle 2">
            <a:extLst>
              <a:ext uri="{FF2B5EF4-FFF2-40B4-BE49-F238E27FC236}">
                <a16:creationId xmlns:a16="http://schemas.microsoft.com/office/drawing/2014/main" id="{83E1F451-002F-C2B5-9F68-E57D7B192A61}"/>
              </a:ext>
            </a:extLst>
          </p:cNvPr>
          <p:cNvSpPr/>
          <p:nvPr/>
        </p:nvSpPr>
        <p:spPr>
          <a:xfrm>
            <a:off x="778314" y="3738993"/>
            <a:ext cx="1672786" cy="133531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44000" bIns="144000" rtlCol="0" anchor="t"/>
          <a:lstStyle/>
          <a:p>
            <a:pPr algn="r"/>
            <a:r>
              <a:rPr lang="de-DE" sz="1600" dirty="0"/>
              <a:t>Headline</a:t>
            </a:r>
            <a:r>
              <a:rPr lang="en-DE" sz="1600"/>
              <a:t> </a:t>
            </a:r>
            <a:r>
              <a:rPr lang="de-DE" sz="1600" b="1" dirty="0"/>
              <a:t>Name</a:t>
            </a:r>
            <a:endParaRPr lang="en-DE" sz="1600" b="1"/>
          </a:p>
          <a:p>
            <a:pPr algn="r"/>
            <a:r>
              <a:rPr lang="de-DE" sz="2800" b="1" dirty="0"/>
              <a:t>xxx</a:t>
            </a:r>
            <a:endParaRPr lang="en-DE" sz="2800" b="1" dirty="0"/>
          </a:p>
        </p:txBody>
      </p:sp>
    </p:spTree>
    <p:extLst>
      <p:ext uri="{BB962C8B-B14F-4D97-AF65-F5344CB8AC3E}">
        <p14:creationId xmlns:p14="http://schemas.microsoft.com/office/powerpoint/2010/main" val="11391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238CCD64-1163-936B-FB5A-0350A1193565}"/>
              </a:ext>
            </a:extLst>
          </p:cNvPr>
          <p:cNvSpPr>
            <a:spLocks noGrp="1"/>
          </p:cNvSpPr>
          <p:nvPr>
            <p:ph type="ftr" sz="quarter" idx="3"/>
          </p:nvPr>
        </p:nvSpPr>
        <p:spPr/>
        <p:txBody>
          <a:bodyPr/>
          <a:lstStyle/>
          <a:p>
            <a:pPr>
              <a:tabLst>
                <a:tab pos="9772650" algn="r"/>
                <a:tab pos="10226675" algn="r"/>
              </a:tabLst>
            </a:pPr>
            <a:r>
              <a:rPr lang="de-DE" b="1" cap="all">
                <a:solidFill>
                  <a:schemeClr val="accent6"/>
                </a:solidFill>
              </a:rPr>
              <a:t>The International Max Planck Research School on Learning, Institutions, and Future Evolution (LIFE)</a:t>
            </a:r>
            <a:r>
              <a:rPr lang="de-DE"/>
              <a:t>		</a:t>
            </a:r>
            <a:fld id="{BEF2B570-7D3D-4E32-B755-DE8CB109D0A3}" type="slidenum">
              <a:rPr lang="de-DE" smtClean="0">
                <a:solidFill>
                  <a:schemeClr val="accent6"/>
                </a:solidFill>
              </a:rPr>
              <a:pPr>
                <a:tabLst>
                  <a:tab pos="9772650" algn="r"/>
                  <a:tab pos="10226675" algn="r"/>
                </a:tabLst>
              </a:pPr>
              <a:t>7</a:t>
            </a:fld>
            <a:endParaRPr lang="de-DE" dirty="0">
              <a:solidFill>
                <a:schemeClr val="accent6"/>
              </a:solidFill>
            </a:endParaRPr>
          </a:p>
        </p:txBody>
      </p:sp>
      <p:pic>
        <p:nvPicPr>
          <p:cNvPr id="5" name="Grafik 14">
            <a:extLst>
              <a:ext uri="{FF2B5EF4-FFF2-40B4-BE49-F238E27FC236}">
                <a16:creationId xmlns:a16="http://schemas.microsoft.com/office/drawing/2014/main" id="{F37ECDCD-B5B7-F5E7-706E-7D55D0326F5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9181774" y="1235066"/>
            <a:ext cx="2727134" cy="2281918"/>
          </a:xfrm>
          <a:prstGeom prst="rect">
            <a:avLst/>
          </a:prstGeom>
        </p:spPr>
      </p:pic>
      <p:sp>
        <p:nvSpPr>
          <p:cNvPr id="6" name="Inhaltsplatzhalter 6">
            <a:extLst>
              <a:ext uri="{FF2B5EF4-FFF2-40B4-BE49-F238E27FC236}">
                <a16:creationId xmlns:a16="http://schemas.microsoft.com/office/drawing/2014/main" id="{A213D664-A0C0-AFEC-F890-37D6EE9D07A6}"/>
              </a:ext>
            </a:extLst>
          </p:cNvPr>
          <p:cNvSpPr txBox="1">
            <a:spLocks/>
          </p:cNvSpPr>
          <p:nvPr/>
        </p:nvSpPr>
        <p:spPr>
          <a:xfrm>
            <a:off x="4572000" y="2088000"/>
            <a:ext cx="3637280" cy="4320000"/>
          </a:xfrm>
          <a:prstGeom prst="rect">
            <a:avLst/>
          </a:prstGeom>
        </p:spPr>
        <p:txBody>
          <a:bodyPr>
            <a:normAutofit/>
          </a:bodyPr>
          <a:lstStyle>
            <a:lvl1pPr marL="0" marR="0" indent="0" algn="l" defTabSz="914400" rtl="0" eaLnBrk="1" fontAlgn="auto" latinLnBrk="0" hangingPunct="1">
              <a:lnSpc>
                <a:spcPts val="2300"/>
              </a:lnSpc>
              <a:spcBef>
                <a:spcPts val="1000"/>
              </a:spcBef>
              <a:spcAft>
                <a:spcPts val="0"/>
              </a:spcAft>
              <a:buClrTx/>
              <a:buSzTx/>
              <a:buFont typeface="Arial" panose="020B0604020202020204" pitchFamily="34" charset="0"/>
              <a:buNone/>
              <a:tabLst/>
              <a:defRPr sz="1600" b="1" i="0" kern="600" spc="40" baseline="0">
                <a:solidFill>
                  <a:schemeClr val="accent6"/>
                </a:solidFill>
                <a:latin typeface="+mn-lt"/>
                <a:ea typeface="+mn-ea"/>
                <a:cs typeface="+mn-cs"/>
              </a:defRPr>
            </a:lvl1pPr>
            <a:lvl2pPr marL="0" indent="0" algn="l" defTabSz="914400" rtl="0" eaLnBrk="1" latinLnBrk="0" hangingPunct="1">
              <a:lnSpc>
                <a:spcPts val="2300"/>
              </a:lnSpc>
              <a:spcBef>
                <a:spcPts val="1150"/>
              </a:spcBef>
              <a:spcAft>
                <a:spcPts val="0"/>
              </a:spcAft>
              <a:buFont typeface="Arial" panose="020B0604020202020204" pitchFamily="34" charset="0"/>
              <a:buNone/>
              <a:defRPr sz="1600" kern="600" spc="40" baseline="0">
                <a:solidFill>
                  <a:schemeClr val="tx1"/>
                </a:solidFill>
                <a:latin typeface="+mn-lt"/>
                <a:ea typeface="+mn-ea"/>
                <a:cs typeface="+mn-cs"/>
              </a:defRPr>
            </a:lvl2pPr>
            <a:lvl3pPr marL="179388" indent="-179388" algn="l" defTabSz="914400" rtl="0" eaLnBrk="1" latinLnBrk="0" hangingPunct="1">
              <a:lnSpc>
                <a:spcPts val="2300"/>
              </a:lnSpc>
              <a:spcBef>
                <a:spcPts val="1150"/>
              </a:spcBef>
              <a:buFont typeface="Arial" panose="020B0604020202020204" pitchFamily="34" charset="0"/>
              <a:buChar char="•"/>
              <a:defRPr sz="1600" b="1" kern="400" spc="40" baseline="0">
                <a:solidFill>
                  <a:schemeClr val="accent6"/>
                </a:solidFill>
                <a:latin typeface="+mn-lt"/>
                <a:ea typeface="+mn-ea"/>
                <a:cs typeface="+mn-cs"/>
              </a:defRPr>
            </a:lvl3pPr>
            <a:lvl4pPr marL="179388" indent="-179388" algn="l" defTabSz="914400" rtl="0" eaLnBrk="1" latinLnBrk="0" hangingPunct="1">
              <a:lnSpc>
                <a:spcPts val="2300"/>
              </a:lnSpc>
              <a:spcBef>
                <a:spcPts val="1150"/>
              </a:spcBef>
              <a:buFont typeface="Arial" panose="020B0604020202020204" pitchFamily="34" charset="0"/>
              <a:buChar char="•"/>
              <a:defRPr sz="1600" kern="600" spc="40" baseline="0">
                <a:solidFill>
                  <a:schemeClr val="tx1"/>
                </a:solidFill>
                <a:latin typeface="+mn-lt"/>
                <a:ea typeface="+mn-ea"/>
                <a:cs typeface="+mn-cs"/>
              </a:defRPr>
            </a:lvl4pPr>
            <a:lvl5pPr marL="357188" indent="-179388" algn="l" defTabSz="914400" rtl="0" eaLnBrk="1" latinLnBrk="0" hangingPunct="1">
              <a:lnSpc>
                <a:spcPts val="2300"/>
              </a:lnSpc>
              <a:spcBef>
                <a:spcPts val="525"/>
              </a:spcBef>
              <a:buFont typeface="Arial" panose="020B0604020202020204" pitchFamily="34" charset="0"/>
              <a:buChar char="•"/>
              <a:defRPr sz="1600" kern="600" spc="40" baseline="0">
                <a:solidFill>
                  <a:schemeClr val="tx1"/>
                </a:solidFill>
                <a:latin typeface="+mn-lt"/>
                <a:ea typeface="+mn-ea"/>
                <a:cs typeface="+mn-cs"/>
              </a:defRPr>
            </a:lvl5pPr>
            <a:lvl6pPr marL="645750" indent="-285750" algn="l" defTabSz="914400" rtl="0" eaLnBrk="1" latinLnBrk="0" hangingPunct="1">
              <a:lnSpc>
                <a:spcPts val="2300"/>
              </a:lnSpc>
              <a:spcBef>
                <a:spcPts val="0"/>
              </a:spcBef>
              <a:spcAft>
                <a:spcPts val="0"/>
              </a:spcAft>
              <a:buClr>
                <a:schemeClr val="tx1"/>
              </a:buClr>
              <a:buSzPct val="110000"/>
              <a:buFont typeface="Symbol" panose="05050102010706020507" pitchFamily="18" charset="2"/>
              <a:buChar char=""/>
              <a:defRPr sz="1600" b="0" i="0" kern="600" spc="40" baseline="0">
                <a:solidFill>
                  <a:schemeClr val="tx1"/>
                </a:solidFill>
                <a:latin typeface="+mn-lt"/>
                <a:ea typeface="+mn-ea"/>
                <a:cs typeface="+mn-cs"/>
              </a:defRPr>
            </a:lvl6pPr>
            <a:lvl7pPr marL="0" indent="215900" algn="l" defTabSz="914400" rtl="0" eaLnBrk="1" latinLnBrk="0" hangingPunct="1">
              <a:lnSpc>
                <a:spcPts val="2300"/>
              </a:lnSpc>
              <a:spcBef>
                <a:spcPts val="525"/>
              </a:spcBef>
              <a:spcAft>
                <a:spcPts val="0"/>
              </a:spcAft>
              <a:buClr>
                <a:schemeClr val="tx2"/>
              </a:buClr>
              <a:buFont typeface="Wingdings 3" panose="05040102010807070707" pitchFamily="18" charset="2"/>
              <a:buChar char=""/>
              <a:defRPr sz="1300" b="0" i="1" kern="600" spc="40" baseline="0">
                <a:solidFill>
                  <a:schemeClr val="accent6"/>
                </a:solidFill>
                <a:latin typeface="+mn-lt"/>
                <a:ea typeface="+mn-ea"/>
                <a:cs typeface="+mn-cs"/>
              </a:defRPr>
            </a:lvl7pPr>
            <a:lvl8pPr marL="0" indent="0" algn="l" defTabSz="914400" rtl="0" eaLnBrk="1" latinLnBrk="0" hangingPunct="1">
              <a:lnSpc>
                <a:spcPts val="1100"/>
              </a:lnSpc>
              <a:spcBef>
                <a:spcPts val="525"/>
              </a:spcBef>
              <a:spcAft>
                <a:spcPts val="0"/>
              </a:spcAft>
              <a:buSzPct val="110000"/>
              <a:buFont typeface=".SF NS Symbols Regular"/>
              <a:buNone/>
              <a:defRPr sz="800" b="0" i="1" kern="600" spc="120" baseline="0">
                <a:solidFill>
                  <a:srgbClr val="7F7F7F"/>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a:lstStyle>
          <a:p>
            <a:r>
              <a:rPr lang="de-DE"/>
              <a:t>Headline / Name</a:t>
            </a:r>
          </a:p>
          <a:p>
            <a:pPr lvl="1"/>
            <a:r>
              <a:rPr lang="de-DE"/>
              <a:t>Lorem ipsum</a:t>
            </a:r>
          </a:p>
          <a:p>
            <a:pPr lvl="6"/>
            <a:r>
              <a:rPr lang="de-DE"/>
              <a:t>Lorem ipsum</a:t>
            </a:r>
          </a:p>
          <a:p>
            <a:pPr marL="0" lvl="2" indent="0">
              <a:buFont typeface="Arial" panose="020B0604020202020204" pitchFamily="34" charset="0"/>
              <a:buNone/>
            </a:pPr>
            <a:r>
              <a:rPr lang="de-DE" sz="1500"/>
              <a:t>Lorem ipsum dolor sit amet, consetetur sadipscing elitr, sed diam nonumy eirmod tempor invidunt ut labore et dolore magna aliquyam erat, sed diam voluptua.</a:t>
            </a:r>
            <a:endParaRPr lang="de-DE" sz="1500" dirty="0"/>
          </a:p>
        </p:txBody>
      </p:sp>
      <p:sp>
        <p:nvSpPr>
          <p:cNvPr id="7" name="Titel 1">
            <a:extLst>
              <a:ext uri="{FF2B5EF4-FFF2-40B4-BE49-F238E27FC236}">
                <a16:creationId xmlns:a16="http://schemas.microsoft.com/office/drawing/2014/main" id="{91B00FC0-1369-582C-24FE-B5C8F3A51840}"/>
              </a:ext>
            </a:extLst>
          </p:cNvPr>
          <p:cNvSpPr>
            <a:spLocks noGrp="1"/>
          </p:cNvSpPr>
          <p:nvPr>
            <p:ph type="title"/>
          </p:nvPr>
        </p:nvSpPr>
        <p:spPr>
          <a:xfrm>
            <a:off x="947739" y="692149"/>
            <a:ext cx="10296524" cy="1404937"/>
          </a:xfrm>
        </p:spPr>
        <p:txBody>
          <a:bodyPr/>
          <a:lstStyle/>
          <a:p>
            <a:pPr>
              <a:spcAft>
                <a:spcPts val="3600"/>
              </a:spcAft>
            </a:pPr>
            <a:r>
              <a:rPr lang="de-DE" dirty="0"/>
              <a:t>Headline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sum</a:t>
            </a:r>
            <a:r>
              <a:rPr lang="de-DE" dirty="0"/>
              <a:t> single-line</a:t>
            </a:r>
            <a:br>
              <a:rPr lang="de-DE" dirty="0"/>
            </a:br>
            <a:r>
              <a:rPr lang="de-DE" sz="1800" b="0" cap="none" spc="50" dirty="0" err="1"/>
              <a:t>Subline</a:t>
            </a:r>
            <a:r>
              <a:rPr lang="de-DE" sz="1800" b="0" cap="none" spc="50" dirty="0"/>
              <a:t> Arial Regular, 18 </a:t>
            </a:r>
            <a:r>
              <a:rPr lang="de-DE" sz="1800" b="0" cap="none" spc="50" dirty="0" err="1"/>
              <a:t>pt</a:t>
            </a:r>
            <a:endParaRPr lang="de-DE" sz="1900" b="0" cap="none" spc="50" dirty="0"/>
          </a:p>
        </p:txBody>
      </p:sp>
      <p:sp>
        <p:nvSpPr>
          <p:cNvPr id="8" name="Textfeld 7">
            <a:extLst>
              <a:ext uri="{FF2B5EF4-FFF2-40B4-BE49-F238E27FC236}">
                <a16:creationId xmlns:a16="http://schemas.microsoft.com/office/drawing/2014/main" id="{67B1A78D-12BB-48C4-2B4C-5400CFE1FB27}"/>
              </a:ext>
            </a:extLst>
          </p:cNvPr>
          <p:cNvSpPr txBox="1"/>
          <p:nvPr/>
        </p:nvSpPr>
        <p:spPr>
          <a:xfrm>
            <a:off x="972000" y="6292639"/>
            <a:ext cx="2555892" cy="123111"/>
          </a:xfrm>
          <a:prstGeom prst="rect">
            <a:avLst/>
          </a:prstGeom>
          <a:noFill/>
        </p:spPr>
        <p:txBody>
          <a:bodyPr wrap="none" lIns="0" tIns="0" rIns="0" bIns="0" rtlCol="0">
            <a:spAutoFit/>
          </a:bodyPr>
          <a:lstStyle/>
          <a:p>
            <a:r>
              <a:rPr lang="de-DE" sz="800" i="1" kern="600" spc="130" dirty="0">
                <a:solidFill>
                  <a:schemeClr val="tx1">
                    <a:lumMod val="50000"/>
                    <a:lumOff val="50000"/>
                  </a:schemeClr>
                </a:solidFill>
              </a:rPr>
              <a:t>© Frank </a:t>
            </a:r>
            <a:r>
              <a:rPr lang="de-DE" sz="800" i="1" kern="600" spc="130" dirty="0" err="1">
                <a:solidFill>
                  <a:schemeClr val="tx1">
                    <a:lumMod val="50000"/>
                    <a:lumOff val="50000"/>
                  </a:schemeClr>
                </a:solidFill>
              </a:rPr>
              <a:t>Vinken</a:t>
            </a:r>
            <a:r>
              <a:rPr lang="de-DE" sz="800" i="1" kern="600" spc="130" dirty="0">
                <a:solidFill>
                  <a:schemeClr val="tx1">
                    <a:lumMod val="50000"/>
                    <a:lumOff val="50000"/>
                  </a:schemeClr>
                </a:solidFill>
              </a:rPr>
              <a:t>, Max-Planck-Gesellschaft</a:t>
            </a:r>
          </a:p>
        </p:txBody>
      </p:sp>
      <p:pic>
        <p:nvPicPr>
          <p:cNvPr id="9" name="Herzschlag_Frahm">
            <a:hlinkClick r:id="" action="ppaction://media"/>
            <a:extLst>
              <a:ext uri="{FF2B5EF4-FFF2-40B4-BE49-F238E27FC236}">
                <a16:creationId xmlns:a16="http://schemas.microsoft.com/office/drawing/2014/main" id="{B5A7C487-FF34-3AF1-D27C-2BC7B3B31A1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480056" y="3677920"/>
            <a:ext cx="2732405" cy="2732405"/>
          </a:xfrm>
          <a:prstGeom prst="rect">
            <a:avLst/>
          </a:prstGeom>
        </p:spPr>
      </p:pic>
      <p:sp>
        <p:nvSpPr>
          <p:cNvPr id="10" name="Rectangle 2">
            <a:extLst>
              <a:ext uri="{FF2B5EF4-FFF2-40B4-BE49-F238E27FC236}">
                <a16:creationId xmlns:a16="http://schemas.microsoft.com/office/drawing/2014/main" id="{1F517C79-71DB-94E6-78E9-C627FF0285F1}"/>
              </a:ext>
            </a:extLst>
          </p:cNvPr>
          <p:cNvSpPr/>
          <p:nvPr/>
        </p:nvSpPr>
        <p:spPr>
          <a:xfrm>
            <a:off x="9547665" y="3011769"/>
            <a:ext cx="1672786" cy="83446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Ins="144000" bIns="144000" rtlCol="0" anchor="t"/>
          <a:lstStyle/>
          <a:p>
            <a:pPr algn="r"/>
            <a:r>
              <a:rPr lang="de-DE" sz="1600" b="1" dirty="0" err="1"/>
              <a:t>Lorem</a:t>
            </a:r>
            <a:r>
              <a:rPr lang="de-DE" sz="1600" b="1" dirty="0"/>
              <a:t> </a:t>
            </a:r>
            <a:r>
              <a:rPr lang="de-DE" sz="1600" b="1" dirty="0" err="1"/>
              <a:t>ipsum</a:t>
            </a:r>
            <a:endParaRPr lang="en-DE" sz="2800" b="1" dirty="0"/>
          </a:p>
        </p:txBody>
      </p:sp>
      <p:pic>
        <p:nvPicPr>
          <p:cNvPr id="11" name="Inhaltsplatzhalter 8">
            <a:extLst>
              <a:ext uri="{FF2B5EF4-FFF2-40B4-BE49-F238E27FC236}">
                <a16:creationId xmlns:a16="http://schemas.microsoft.com/office/drawing/2014/main" id="{AB223321-415B-2820-0388-00E7C59FBFE1}"/>
              </a:ext>
            </a:extLst>
          </p:cNvPr>
          <p:cNvPicPr>
            <a:picLocks noChangeAspect="1"/>
          </p:cNvPicPr>
          <p:nvPr/>
        </p:nvPicPr>
        <p:blipFill>
          <a:blip r:embed="rId6">
            <a:alphaModFix amt="0"/>
            <a:extLst>
              <a:ext uri="{28A0092B-C50C-407E-A947-70E740481C1C}">
                <a14:useLocalDpi xmlns:a14="http://schemas.microsoft.com/office/drawing/2010/main"/>
              </a:ext>
            </a:extLst>
          </a:blip>
          <a:stretch>
            <a:fillRect/>
          </a:stretch>
        </p:blipFill>
        <p:spPr>
          <a:xfrm>
            <a:off x="947737" y="2097088"/>
            <a:ext cx="3317035" cy="3186992"/>
          </a:xfrm>
          <a:prstGeom prst="rect">
            <a:avLst/>
          </a:prstGeom>
          <a:solidFill>
            <a:schemeClr val="bg1">
              <a:lumMod val="50000"/>
            </a:schemeClr>
          </a:solidFill>
        </p:spPr>
      </p:pic>
    </p:spTree>
    <p:extLst>
      <p:ext uri="{BB962C8B-B14F-4D97-AF65-F5344CB8AC3E}">
        <p14:creationId xmlns:p14="http://schemas.microsoft.com/office/powerpoint/2010/main" val="1617296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9"/>
                                        </p:tgtEl>
                                      </p:cBhvr>
                                    </p:cmd>
                                  </p:childTnLst>
                                </p:cTn>
                              </p:par>
                            </p:childTnLst>
                          </p:cTn>
                        </p:par>
                      </p:childTnLst>
                    </p:cTn>
                  </p:par>
                </p:childTnLst>
              </p:cTn>
              <p:nextCondLst>
                <p:cond evt="onClick" delay="0">
                  <p:tgtEl>
                    <p:spTgt spid="9"/>
                  </p:tgtEl>
                </p:cond>
              </p:nextCondLst>
            </p:seq>
            <p:video>
              <p:cMediaNode vol="80000">
                <p:cTn id="7" fill="hold" display="0">
                  <p:stCondLst>
                    <p:cond delay="indefinite"/>
                  </p:stCondLst>
                </p:cTn>
                <p:tgtEl>
                  <p:spTgt spid="9"/>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768F8D0C-FF5E-42C7-0D17-4390E5F57A8B}"/>
              </a:ext>
            </a:extLst>
          </p:cNvPr>
          <p:cNvSpPr>
            <a:spLocks noGrp="1"/>
          </p:cNvSpPr>
          <p:nvPr>
            <p:ph type="ftr" sz="quarter" idx="3"/>
          </p:nvPr>
        </p:nvSpPr>
        <p:spPr/>
        <p:txBody>
          <a:bodyPr/>
          <a:lstStyle/>
          <a:p>
            <a:pPr>
              <a:tabLst>
                <a:tab pos="9772650" algn="r"/>
                <a:tab pos="10226675" algn="r"/>
              </a:tabLst>
            </a:pPr>
            <a:r>
              <a:rPr lang="de-DE" b="1" cap="all">
                <a:solidFill>
                  <a:schemeClr val="accent6"/>
                </a:solidFill>
              </a:rPr>
              <a:t>The International Max Planck Research School on Learning, Institutions, and Future Evolution (LIFE)</a:t>
            </a:r>
            <a:r>
              <a:rPr lang="de-DE"/>
              <a:t>		</a:t>
            </a:r>
            <a:fld id="{BEF2B570-7D3D-4E32-B755-DE8CB109D0A3}" type="slidenum">
              <a:rPr lang="de-DE" smtClean="0">
                <a:solidFill>
                  <a:schemeClr val="accent6"/>
                </a:solidFill>
              </a:rPr>
              <a:pPr>
                <a:tabLst>
                  <a:tab pos="9772650" algn="r"/>
                  <a:tab pos="10226675" algn="r"/>
                </a:tabLst>
              </a:pPr>
              <a:t>8</a:t>
            </a:fld>
            <a:endParaRPr lang="de-DE" dirty="0">
              <a:solidFill>
                <a:schemeClr val="accent6"/>
              </a:solidFill>
            </a:endParaRPr>
          </a:p>
        </p:txBody>
      </p:sp>
      <p:sp>
        <p:nvSpPr>
          <p:cNvPr id="6" name="Inhaltsplatzhalter 6">
            <a:extLst>
              <a:ext uri="{FF2B5EF4-FFF2-40B4-BE49-F238E27FC236}">
                <a16:creationId xmlns:a16="http://schemas.microsoft.com/office/drawing/2014/main" id="{40811AAF-88A3-D2B9-CE4C-4009A7EE5417}"/>
              </a:ext>
            </a:extLst>
          </p:cNvPr>
          <p:cNvSpPr>
            <a:spLocks noGrp="1"/>
          </p:cNvSpPr>
          <p:nvPr>
            <p:ph sz="half" idx="1"/>
          </p:nvPr>
        </p:nvSpPr>
        <p:spPr>
          <a:xfrm>
            <a:off x="947739" y="2097088"/>
            <a:ext cx="4860000" cy="4310912"/>
          </a:xfrm>
          <a:solidFill>
            <a:schemeClr val="bg1"/>
          </a:solidFill>
        </p:spPr>
        <p:txBody>
          <a:bodyPr/>
          <a:lstStyle/>
          <a:p>
            <a:pPr lvl="2"/>
            <a:r>
              <a:rPr lang="de-DE" dirty="0" err="1"/>
              <a:t>Etiam</a:t>
            </a:r>
            <a:r>
              <a:rPr lang="de-DE" dirty="0"/>
              <a:t> </a:t>
            </a:r>
            <a:r>
              <a:rPr lang="de-DE" dirty="0" err="1"/>
              <a:t>sit</a:t>
            </a:r>
            <a:r>
              <a:rPr lang="de-DE" dirty="0"/>
              <a:t> </a:t>
            </a:r>
            <a:r>
              <a:rPr lang="de-DE" dirty="0" err="1"/>
              <a:t>amet</a:t>
            </a:r>
            <a:r>
              <a:rPr lang="de-DE" dirty="0"/>
              <a:t> </a:t>
            </a:r>
            <a:r>
              <a:rPr lang="de-DE" dirty="0" err="1"/>
              <a:t>orci</a:t>
            </a:r>
            <a:r>
              <a:rPr lang="de-DE" dirty="0"/>
              <a:t> </a:t>
            </a:r>
            <a:r>
              <a:rPr lang="de-DE" dirty="0" err="1"/>
              <a:t>eget</a:t>
            </a:r>
            <a:r>
              <a:rPr lang="de-DE" dirty="0"/>
              <a:t> </a:t>
            </a:r>
            <a:r>
              <a:rPr lang="de-DE" dirty="0" err="1"/>
              <a:t>eros</a:t>
            </a:r>
            <a:r>
              <a:rPr lang="de-DE" dirty="0"/>
              <a:t> </a:t>
            </a:r>
            <a:r>
              <a:rPr lang="de-DE" dirty="0" err="1"/>
              <a:t>faucibus</a:t>
            </a:r>
            <a:r>
              <a:rPr lang="de-DE" dirty="0"/>
              <a:t>:</a:t>
            </a:r>
          </a:p>
          <a:p>
            <a:pPr lvl="3"/>
            <a:r>
              <a:rPr lang="de-DE" dirty="0" err="1">
                <a:solidFill>
                  <a:schemeClr val="accent6"/>
                </a:solidFill>
              </a:rPr>
              <a:t>Cras</a:t>
            </a:r>
            <a:r>
              <a:rPr lang="de-DE" dirty="0">
                <a:solidFill>
                  <a:schemeClr val="accent6"/>
                </a:solidFill>
              </a:rPr>
              <a:t> </a:t>
            </a:r>
            <a:r>
              <a:rPr lang="de-DE" dirty="0" err="1">
                <a:solidFill>
                  <a:schemeClr val="accent6"/>
                </a:solidFill>
              </a:rPr>
              <a:t>dapibus</a:t>
            </a:r>
            <a:r>
              <a:rPr lang="de-DE" dirty="0">
                <a:solidFill>
                  <a:schemeClr val="accent6"/>
                </a:solidFill>
              </a:rPr>
              <a:t>. </a:t>
            </a:r>
            <a:r>
              <a:rPr lang="de-DE" dirty="0" err="1">
                <a:solidFill>
                  <a:schemeClr val="accent6"/>
                </a:solidFill>
              </a:rPr>
              <a:t>Vivamus</a:t>
            </a:r>
            <a:r>
              <a:rPr lang="de-DE" dirty="0">
                <a:solidFill>
                  <a:schemeClr val="accent6"/>
                </a:solidFill>
              </a:rPr>
              <a:t> </a:t>
            </a:r>
            <a:r>
              <a:rPr lang="de-DE" dirty="0" err="1">
                <a:solidFill>
                  <a:schemeClr val="accent6"/>
                </a:solidFill>
              </a:rPr>
              <a:t>elementum</a:t>
            </a:r>
            <a:r>
              <a:rPr lang="de-DE" dirty="0">
                <a:solidFill>
                  <a:schemeClr val="accent6"/>
                </a:solidFill>
              </a:rPr>
              <a:t> </a:t>
            </a:r>
            <a:r>
              <a:rPr lang="de-DE" dirty="0" err="1">
                <a:solidFill>
                  <a:schemeClr val="accent6"/>
                </a:solidFill>
              </a:rPr>
              <a:t>semper</a:t>
            </a:r>
            <a:r>
              <a:rPr lang="de-DE" dirty="0">
                <a:solidFill>
                  <a:schemeClr val="accent6"/>
                </a:solidFill>
              </a:rPr>
              <a:t> </a:t>
            </a:r>
            <a:r>
              <a:rPr lang="de-DE" dirty="0" err="1">
                <a:solidFill>
                  <a:schemeClr val="accent6"/>
                </a:solidFill>
              </a:rPr>
              <a:t>nisi</a:t>
            </a:r>
            <a:r>
              <a:rPr lang="de-DE" dirty="0">
                <a:solidFill>
                  <a:schemeClr val="accent6"/>
                </a:solidFill>
              </a:rPr>
              <a:t>. </a:t>
            </a:r>
            <a:r>
              <a:rPr lang="de-DE" dirty="0" err="1">
                <a:solidFill>
                  <a:schemeClr val="accent6"/>
                </a:solidFill>
              </a:rPr>
              <a:t>Aene</a:t>
            </a:r>
            <a:r>
              <a:rPr lang="de-DE" dirty="0">
                <a:solidFill>
                  <a:schemeClr val="accent6"/>
                </a:solidFill>
              </a:rPr>
              <a:t> an </a:t>
            </a:r>
            <a:r>
              <a:rPr lang="de-DE" dirty="0" err="1">
                <a:solidFill>
                  <a:schemeClr val="accent6"/>
                </a:solidFill>
              </a:rPr>
              <a:t>vulputate</a:t>
            </a:r>
            <a:r>
              <a:rPr lang="de-DE" dirty="0">
                <a:solidFill>
                  <a:schemeClr val="accent6"/>
                </a:solidFill>
              </a:rPr>
              <a:t> </a:t>
            </a:r>
            <a:r>
              <a:rPr lang="de-DE" dirty="0" err="1">
                <a:solidFill>
                  <a:schemeClr val="accent6"/>
                </a:solidFill>
              </a:rPr>
              <a:t>eleifend</a:t>
            </a:r>
            <a:r>
              <a:rPr lang="de-DE" dirty="0">
                <a:solidFill>
                  <a:schemeClr val="accent6"/>
                </a:solidFill>
              </a:rPr>
              <a:t> </a:t>
            </a:r>
            <a:r>
              <a:rPr lang="de-DE" dirty="0" err="1">
                <a:solidFill>
                  <a:schemeClr val="accent6"/>
                </a:solidFill>
              </a:rPr>
              <a:t>tellus</a:t>
            </a:r>
            <a:r>
              <a:rPr lang="de-DE" dirty="0">
                <a:solidFill>
                  <a:schemeClr val="accent6"/>
                </a:solidFill>
              </a:rPr>
              <a:t>. </a:t>
            </a:r>
          </a:p>
          <a:p>
            <a:pPr lvl="2"/>
            <a:r>
              <a:rPr lang="de-DE" dirty="0" err="1"/>
              <a:t>Nullam</a:t>
            </a:r>
            <a:r>
              <a:rPr lang="de-DE" dirty="0"/>
              <a:t> </a:t>
            </a:r>
            <a:r>
              <a:rPr lang="de-DE" dirty="0" err="1"/>
              <a:t>dictum</a:t>
            </a:r>
            <a:r>
              <a:rPr lang="de-DE" dirty="0"/>
              <a:t> </a:t>
            </a:r>
            <a:r>
              <a:rPr lang="de-DE" dirty="0" err="1"/>
              <a:t>felis</a:t>
            </a:r>
            <a:r>
              <a:rPr lang="de-DE" dirty="0"/>
              <a:t> </a:t>
            </a:r>
            <a:r>
              <a:rPr lang="de-DE" dirty="0" err="1"/>
              <a:t>eu</a:t>
            </a:r>
            <a:r>
              <a:rPr lang="de-DE" dirty="0"/>
              <a:t> </a:t>
            </a:r>
            <a:r>
              <a:rPr lang="de-DE" dirty="0" err="1"/>
              <a:t>pede</a:t>
            </a:r>
            <a:r>
              <a:rPr lang="de-DE" dirty="0"/>
              <a:t> </a:t>
            </a:r>
            <a:r>
              <a:rPr lang="de-DE" dirty="0" err="1"/>
              <a:t>mollis</a:t>
            </a:r>
            <a:r>
              <a:rPr lang="de-DE" dirty="0"/>
              <a:t>:</a:t>
            </a:r>
          </a:p>
          <a:p>
            <a:pPr lvl="3"/>
            <a:r>
              <a:rPr lang="de-DE" dirty="0" err="1">
                <a:solidFill>
                  <a:schemeClr val="accent6"/>
                </a:solidFill>
              </a:rPr>
              <a:t>Aenean</a:t>
            </a:r>
            <a:r>
              <a:rPr lang="de-DE" dirty="0">
                <a:solidFill>
                  <a:schemeClr val="accent6"/>
                </a:solidFill>
              </a:rPr>
              <a:t> </a:t>
            </a:r>
            <a:r>
              <a:rPr lang="de-DE" dirty="0" err="1">
                <a:solidFill>
                  <a:schemeClr val="accent6"/>
                </a:solidFill>
              </a:rPr>
              <a:t>massa</a:t>
            </a:r>
            <a:r>
              <a:rPr lang="de-DE" dirty="0">
                <a:solidFill>
                  <a:schemeClr val="accent6"/>
                </a:solidFill>
              </a:rPr>
              <a:t>. Cum </a:t>
            </a:r>
            <a:r>
              <a:rPr lang="de-DE" dirty="0" err="1">
                <a:solidFill>
                  <a:schemeClr val="accent6"/>
                </a:solidFill>
              </a:rPr>
              <a:t>sociis</a:t>
            </a:r>
            <a:r>
              <a:rPr lang="de-DE" dirty="0">
                <a:solidFill>
                  <a:schemeClr val="accent6"/>
                </a:solidFill>
              </a:rPr>
              <a:t> </a:t>
            </a:r>
            <a:r>
              <a:rPr lang="de-DE" dirty="0" err="1">
                <a:solidFill>
                  <a:schemeClr val="accent6"/>
                </a:solidFill>
              </a:rPr>
              <a:t>natoque</a:t>
            </a:r>
            <a:r>
              <a:rPr lang="de-DE" dirty="0">
                <a:solidFill>
                  <a:schemeClr val="accent6"/>
                </a:solidFill>
              </a:rPr>
              <a:t> </a:t>
            </a:r>
            <a:r>
              <a:rPr lang="de-DE" dirty="0" err="1">
                <a:solidFill>
                  <a:schemeClr val="accent6"/>
                </a:solidFill>
              </a:rPr>
              <a:t>penatibus</a:t>
            </a:r>
            <a:r>
              <a:rPr lang="de-DE" dirty="0">
                <a:solidFill>
                  <a:schemeClr val="accent6"/>
                </a:solidFill>
              </a:rPr>
              <a:t> et </a:t>
            </a:r>
            <a:r>
              <a:rPr lang="de-DE" dirty="0" err="1">
                <a:solidFill>
                  <a:schemeClr val="accent6"/>
                </a:solidFill>
              </a:rPr>
              <a:t>magnis</a:t>
            </a:r>
            <a:r>
              <a:rPr lang="de-DE" dirty="0">
                <a:solidFill>
                  <a:schemeClr val="accent6"/>
                </a:solidFill>
              </a:rPr>
              <a:t> </a:t>
            </a:r>
            <a:r>
              <a:rPr lang="de-DE" dirty="0" err="1">
                <a:solidFill>
                  <a:schemeClr val="accent6"/>
                </a:solidFill>
              </a:rPr>
              <a:t>dis</a:t>
            </a:r>
            <a:r>
              <a:rPr lang="de-DE" dirty="0">
                <a:solidFill>
                  <a:schemeClr val="accent6"/>
                </a:solidFill>
              </a:rPr>
              <a:t> </a:t>
            </a:r>
            <a:r>
              <a:rPr lang="de-DE" dirty="0" err="1">
                <a:solidFill>
                  <a:schemeClr val="accent6"/>
                </a:solidFill>
              </a:rPr>
              <a:t>parturient</a:t>
            </a:r>
            <a:r>
              <a:rPr lang="de-DE" dirty="0">
                <a:solidFill>
                  <a:schemeClr val="accent6"/>
                </a:solidFill>
              </a:rPr>
              <a:t> </a:t>
            </a:r>
            <a:r>
              <a:rPr lang="de-DE" dirty="0" err="1">
                <a:solidFill>
                  <a:schemeClr val="accent6"/>
                </a:solidFill>
              </a:rPr>
              <a:t>montes</a:t>
            </a:r>
            <a:r>
              <a:rPr lang="de-DE" dirty="0">
                <a:solidFill>
                  <a:schemeClr val="accent6"/>
                </a:solidFill>
              </a:rPr>
              <a:t>, </a:t>
            </a:r>
            <a:r>
              <a:rPr lang="de-DE" dirty="0" err="1">
                <a:solidFill>
                  <a:schemeClr val="accent6"/>
                </a:solidFill>
              </a:rPr>
              <a:t>nascetur</a:t>
            </a:r>
            <a:r>
              <a:rPr lang="de-DE" dirty="0">
                <a:solidFill>
                  <a:schemeClr val="accent6"/>
                </a:solidFill>
              </a:rPr>
              <a:t> </a:t>
            </a:r>
            <a:r>
              <a:rPr lang="de-DE" dirty="0" err="1">
                <a:solidFill>
                  <a:schemeClr val="accent6"/>
                </a:solidFill>
              </a:rPr>
              <a:t>ridiculus</a:t>
            </a:r>
            <a:r>
              <a:rPr lang="de-DE" dirty="0">
                <a:solidFill>
                  <a:schemeClr val="accent6"/>
                </a:solidFill>
              </a:rPr>
              <a:t> </a:t>
            </a:r>
            <a:r>
              <a:rPr lang="de-DE" dirty="0" err="1">
                <a:solidFill>
                  <a:schemeClr val="accent6"/>
                </a:solidFill>
              </a:rPr>
              <a:t>mus</a:t>
            </a:r>
            <a:r>
              <a:rPr lang="de-DE" dirty="0"/>
              <a:t>. </a:t>
            </a:r>
          </a:p>
          <a:p>
            <a:pPr lvl="2"/>
            <a:r>
              <a:rPr lang="de-DE" dirty="0" err="1"/>
              <a:t>Etiam</a:t>
            </a:r>
            <a:r>
              <a:rPr lang="de-DE" dirty="0"/>
              <a:t> </a:t>
            </a:r>
            <a:r>
              <a:rPr lang="de-DE" dirty="0" err="1"/>
              <a:t>sit</a:t>
            </a:r>
            <a:r>
              <a:rPr lang="de-DE" dirty="0"/>
              <a:t> </a:t>
            </a:r>
            <a:r>
              <a:rPr lang="de-DE" dirty="0" err="1"/>
              <a:t>amet</a:t>
            </a:r>
            <a:r>
              <a:rPr lang="de-DE" dirty="0"/>
              <a:t>:</a:t>
            </a:r>
          </a:p>
          <a:p>
            <a:pPr lvl="3"/>
            <a:r>
              <a:rPr lang="de-DE" dirty="0" err="1">
                <a:solidFill>
                  <a:schemeClr val="accent6"/>
                </a:solidFill>
              </a:rPr>
              <a:t>Aecenas</a:t>
            </a:r>
            <a:r>
              <a:rPr lang="de-DE" dirty="0">
                <a:solidFill>
                  <a:schemeClr val="accent6"/>
                </a:solidFill>
              </a:rPr>
              <a:t> </a:t>
            </a:r>
            <a:r>
              <a:rPr lang="de-DE" dirty="0" err="1">
                <a:solidFill>
                  <a:schemeClr val="accent6"/>
                </a:solidFill>
              </a:rPr>
              <a:t>nec</a:t>
            </a:r>
            <a:r>
              <a:rPr lang="de-DE" dirty="0">
                <a:solidFill>
                  <a:schemeClr val="accent6"/>
                </a:solidFill>
              </a:rPr>
              <a:t> </a:t>
            </a:r>
            <a:r>
              <a:rPr lang="de-DE" dirty="0" err="1">
                <a:solidFill>
                  <a:schemeClr val="accent6"/>
                </a:solidFill>
              </a:rPr>
              <a:t>odio</a:t>
            </a:r>
            <a:r>
              <a:rPr lang="de-DE" dirty="0">
                <a:solidFill>
                  <a:schemeClr val="accent6"/>
                </a:solidFill>
              </a:rPr>
              <a:t> et ante </a:t>
            </a:r>
            <a:r>
              <a:rPr lang="de-DE" dirty="0" err="1">
                <a:solidFill>
                  <a:schemeClr val="accent6"/>
                </a:solidFill>
              </a:rPr>
              <a:t>tincidunt</a:t>
            </a:r>
            <a:r>
              <a:rPr lang="de-DE" dirty="0">
                <a:solidFill>
                  <a:schemeClr val="accent6"/>
                </a:solidFill>
              </a:rPr>
              <a:t> </a:t>
            </a:r>
            <a:r>
              <a:rPr lang="de-DE" dirty="0" err="1">
                <a:solidFill>
                  <a:schemeClr val="accent6"/>
                </a:solidFill>
              </a:rPr>
              <a:t>tempus</a:t>
            </a:r>
            <a:r>
              <a:rPr lang="de-DE" dirty="0">
                <a:solidFill>
                  <a:schemeClr val="accent6"/>
                </a:solidFill>
              </a:rPr>
              <a:t>. </a:t>
            </a:r>
            <a:r>
              <a:rPr lang="de-DE" dirty="0" err="1">
                <a:solidFill>
                  <a:schemeClr val="accent6"/>
                </a:solidFill>
              </a:rPr>
              <a:t>Donec</a:t>
            </a:r>
            <a:r>
              <a:rPr lang="de-DE" dirty="0">
                <a:solidFill>
                  <a:schemeClr val="accent6"/>
                </a:solidFill>
              </a:rPr>
              <a:t> </a:t>
            </a:r>
            <a:r>
              <a:rPr lang="de-DE" dirty="0" err="1">
                <a:solidFill>
                  <a:schemeClr val="accent6"/>
                </a:solidFill>
              </a:rPr>
              <a:t>vitae</a:t>
            </a:r>
            <a:r>
              <a:rPr lang="de-DE" dirty="0">
                <a:solidFill>
                  <a:schemeClr val="accent6"/>
                </a:solidFill>
              </a:rPr>
              <a:t> </a:t>
            </a:r>
            <a:r>
              <a:rPr lang="de-DE" dirty="0" err="1">
                <a:solidFill>
                  <a:schemeClr val="accent6"/>
                </a:solidFill>
              </a:rPr>
              <a:t>sapien</a:t>
            </a:r>
            <a:r>
              <a:rPr lang="de-DE" dirty="0">
                <a:solidFill>
                  <a:schemeClr val="accent6"/>
                </a:solidFill>
              </a:rPr>
              <a:t> </a:t>
            </a:r>
            <a:r>
              <a:rPr lang="de-DE" dirty="0" err="1">
                <a:solidFill>
                  <a:schemeClr val="accent6"/>
                </a:solidFill>
              </a:rPr>
              <a:t>ut</a:t>
            </a:r>
            <a:r>
              <a:rPr lang="de-DE" dirty="0">
                <a:solidFill>
                  <a:schemeClr val="accent6"/>
                </a:solidFill>
              </a:rPr>
              <a:t> </a:t>
            </a:r>
            <a:r>
              <a:rPr lang="de-DE" dirty="0" err="1">
                <a:solidFill>
                  <a:schemeClr val="accent6"/>
                </a:solidFill>
              </a:rPr>
              <a:t>libero</a:t>
            </a:r>
            <a:r>
              <a:rPr lang="de-DE" dirty="0">
                <a:solidFill>
                  <a:schemeClr val="accent6"/>
                </a:solidFill>
              </a:rPr>
              <a:t> </a:t>
            </a:r>
            <a:r>
              <a:rPr lang="de-DE" dirty="0" err="1">
                <a:solidFill>
                  <a:schemeClr val="accent6"/>
                </a:solidFill>
              </a:rPr>
              <a:t>venenatis</a:t>
            </a:r>
            <a:r>
              <a:rPr lang="de-DE" dirty="0">
                <a:solidFill>
                  <a:schemeClr val="accent6"/>
                </a:solidFill>
              </a:rPr>
              <a:t> </a:t>
            </a:r>
            <a:r>
              <a:rPr lang="de-DE" dirty="0" err="1">
                <a:solidFill>
                  <a:schemeClr val="accent6"/>
                </a:solidFill>
              </a:rPr>
              <a:t>faucibus</a:t>
            </a:r>
            <a:r>
              <a:rPr lang="de-DE" dirty="0">
                <a:solidFill>
                  <a:schemeClr val="accent6"/>
                </a:solidFill>
              </a:rPr>
              <a:t>. </a:t>
            </a:r>
            <a:r>
              <a:rPr lang="de-DE" dirty="0" err="1">
                <a:solidFill>
                  <a:schemeClr val="accent6"/>
                </a:solidFill>
              </a:rPr>
              <a:t>Nullam</a:t>
            </a:r>
            <a:r>
              <a:rPr lang="de-DE" dirty="0">
                <a:solidFill>
                  <a:schemeClr val="accent6"/>
                </a:solidFill>
              </a:rPr>
              <a:t> </a:t>
            </a:r>
            <a:r>
              <a:rPr lang="de-DE" dirty="0" err="1">
                <a:solidFill>
                  <a:schemeClr val="accent6"/>
                </a:solidFill>
              </a:rPr>
              <a:t>quis</a:t>
            </a:r>
            <a:r>
              <a:rPr lang="de-DE" dirty="0">
                <a:solidFill>
                  <a:schemeClr val="accent6"/>
                </a:solidFill>
              </a:rPr>
              <a:t> ante</a:t>
            </a:r>
          </a:p>
        </p:txBody>
      </p:sp>
      <p:pic>
        <p:nvPicPr>
          <p:cNvPr id="7" name="Inhaltsplatzhalter 8">
            <a:extLst>
              <a:ext uri="{FF2B5EF4-FFF2-40B4-BE49-F238E27FC236}">
                <a16:creationId xmlns:a16="http://schemas.microsoft.com/office/drawing/2014/main" id="{987BA309-ED8C-BE05-238E-ABD50A56F4D6}"/>
              </a:ext>
            </a:extLst>
          </p:cNvPr>
          <p:cNvPicPr>
            <a:picLocks noGrp="1" noChangeAspect="1"/>
          </p:cNvPicPr>
          <p:nvPr>
            <p:ph sz="half" idx="2"/>
          </p:nvPr>
        </p:nvPicPr>
        <p:blipFill>
          <a:blip r:embed="rId2">
            <a:alphaModFix amt="0"/>
            <a:extLst>
              <a:ext uri="{28A0092B-C50C-407E-A947-70E740481C1C}">
                <a14:useLocalDpi xmlns:a14="http://schemas.microsoft.com/office/drawing/2010/main"/>
              </a:ext>
            </a:extLst>
          </a:blip>
          <a:stretch>
            <a:fillRect/>
          </a:stretch>
        </p:blipFill>
        <p:spPr>
          <a:xfrm>
            <a:off x="6658769" y="2097088"/>
            <a:ext cx="4311650" cy="4142613"/>
          </a:xfrm>
          <a:solidFill>
            <a:schemeClr val="bg1">
              <a:lumMod val="50000"/>
            </a:schemeClr>
          </a:solidFill>
        </p:spPr>
      </p:pic>
      <p:sp>
        <p:nvSpPr>
          <p:cNvPr id="8" name="Titel 5">
            <a:extLst>
              <a:ext uri="{FF2B5EF4-FFF2-40B4-BE49-F238E27FC236}">
                <a16:creationId xmlns:a16="http://schemas.microsoft.com/office/drawing/2014/main" id="{D5783E28-D5F7-0231-0C14-AE8A0F29911E}"/>
              </a:ext>
            </a:extLst>
          </p:cNvPr>
          <p:cNvSpPr>
            <a:spLocks noGrp="1"/>
          </p:cNvSpPr>
          <p:nvPr>
            <p:ph type="title"/>
          </p:nvPr>
        </p:nvSpPr>
        <p:spPr>
          <a:xfrm>
            <a:off x="947739" y="692149"/>
            <a:ext cx="10296524" cy="1404937"/>
          </a:xfrm>
        </p:spPr>
        <p:txBody>
          <a:bodyPr/>
          <a:lstStyle/>
          <a:p>
            <a:r>
              <a:rPr lang="de-DE" dirty="0"/>
              <a:t>Headline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sum</a:t>
            </a:r>
            <a:r>
              <a:rPr lang="de-DE" dirty="0"/>
              <a:t> single-line</a:t>
            </a:r>
            <a:br>
              <a:rPr lang="de-DE" dirty="0"/>
            </a:br>
            <a:r>
              <a:rPr lang="de-DE" sz="1800" b="0" cap="none" spc="50" dirty="0"/>
              <a:t>Subline Arial Regular, 18 pt</a:t>
            </a:r>
            <a:endParaRPr lang="de-DE" dirty="0"/>
          </a:p>
        </p:txBody>
      </p:sp>
      <p:sp>
        <p:nvSpPr>
          <p:cNvPr id="9" name="Textfeld 8">
            <a:extLst>
              <a:ext uri="{FF2B5EF4-FFF2-40B4-BE49-F238E27FC236}">
                <a16:creationId xmlns:a16="http://schemas.microsoft.com/office/drawing/2014/main" id="{470858E0-CEF3-F987-0300-BF681F086D90}"/>
              </a:ext>
            </a:extLst>
          </p:cNvPr>
          <p:cNvSpPr txBox="1"/>
          <p:nvPr/>
        </p:nvSpPr>
        <p:spPr>
          <a:xfrm>
            <a:off x="6641306" y="6284889"/>
            <a:ext cx="938719" cy="123111"/>
          </a:xfrm>
          <a:prstGeom prst="rect">
            <a:avLst/>
          </a:prstGeom>
          <a:noFill/>
        </p:spPr>
        <p:txBody>
          <a:bodyPr wrap="none" lIns="0" tIns="0" rIns="0" bIns="0" rtlCol="0">
            <a:spAutoFit/>
          </a:bodyPr>
          <a:lstStyle/>
          <a:p>
            <a:r>
              <a:rPr lang="de-DE" sz="800" i="1" kern="600" spc="130" dirty="0">
                <a:solidFill>
                  <a:schemeClr val="tx1">
                    <a:lumMod val="50000"/>
                    <a:lumOff val="50000"/>
                  </a:schemeClr>
                </a:solidFill>
              </a:rPr>
              <a:t>© Bildnachweis</a:t>
            </a:r>
          </a:p>
        </p:txBody>
      </p:sp>
    </p:spTree>
    <p:extLst>
      <p:ext uri="{BB962C8B-B14F-4D97-AF65-F5344CB8AC3E}">
        <p14:creationId xmlns:p14="http://schemas.microsoft.com/office/powerpoint/2010/main" val="42198112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B4371B22-62F7-7F12-235F-11E9105E5048}"/>
              </a:ext>
            </a:extLst>
          </p:cNvPr>
          <p:cNvSpPr>
            <a:spLocks noGrp="1"/>
          </p:cNvSpPr>
          <p:nvPr>
            <p:ph type="ftr" sz="quarter" idx="3"/>
          </p:nvPr>
        </p:nvSpPr>
        <p:spPr/>
        <p:txBody>
          <a:bodyPr/>
          <a:lstStyle/>
          <a:p>
            <a:pPr>
              <a:tabLst>
                <a:tab pos="9772650" algn="r"/>
                <a:tab pos="10226675" algn="r"/>
              </a:tabLst>
            </a:pPr>
            <a:r>
              <a:rPr lang="de-DE" b="1" cap="all" dirty="0">
                <a:solidFill>
                  <a:schemeClr val="accent6"/>
                </a:solidFill>
              </a:rPr>
              <a:t>The International Max Planck Research School on Learning, </a:t>
            </a:r>
            <a:r>
              <a:rPr lang="de-DE" b="1" cap="all" dirty="0" err="1">
                <a:solidFill>
                  <a:schemeClr val="accent6"/>
                </a:solidFill>
              </a:rPr>
              <a:t>Institutions</a:t>
            </a:r>
            <a:r>
              <a:rPr lang="de-DE" b="1" cap="all" dirty="0">
                <a:solidFill>
                  <a:schemeClr val="accent6"/>
                </a:solidFill>
              </a:rPr>
              <a:t>, and Future Evolution (LIFE)</a:t>
            </a:r>
            <a:r>
              <a:rPr lang="de-DE" dirty="0"/>
              <a:t>		</a:t>
            </a:r>
            <a:fld id="{BEF2B570-7D3D-4E32-B755-DE8CB109D0A3}" type="slidenum">
              <a:rPr lang="de-DE" smtClean="0">
                <a:solidFill>
                  <a:schemeClr val="accent6"/>
                </a:solidFill>
              </a:rPr>
              <a:pPr>
                <a:tabLst>
                  <a:tab pos="9772650" algn="r"/>
                  <a:tab pos="10226675" algn="r"/>
                </a:tabLst>
              </a:pPr>
              <a:t>9</a:t>
            </a:fld>
            <a:endParaRPr lang="de-DE" dirty="0">
              <a:solidFill>
                <a:schemeClr val="accent6"/>
              </a:solidFill>
            </a:endParaRPr>
          </a:p>
        </p:txBody>
      </p:sp>
      <p:sp>
        <p:nvSpPr>
          <p:cNvPr id="5" name="Rechteck 4">
            <a:extLst>
              <a:ext uri="{FF2B5EF4-FFF2-40B4-BE49-F238E27FC236}">
                <a16:creationId xmlns:a16="http://schemas.microsoft.com/office/drawing/2014/main" id="{147A1466-4A5F-BA89-77CB-85E1BAEBE893}"/>
              </a:ext>
            </a:extLst>
          </p:cNvPr>
          <p:cNvSpPr/>
          <p:nvPr/>
        </p:nvSpPr>
        <p:spPr>
          <a:xfrm>
            <a:off x="529390" y="1762469"/>
            <a:ext cx="2417736" cy="175905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Inhaltsplatzhalter 9">
            <a:extLst>
              <a:ext uri="{FF2B5EF4-FFF2-40B4-BE49-F238E27FC236}">
                <a16:creationId xmlns:a16="http://schemas.microsoft.com/office/drawing/2014/main" id="{B745FF32-8E1D-B37B-921D-21073DF38148}"/>
              </a:ext>
            </a:extLst>
          </p:cNvPr>
          <p:cNvPicPr>
            <a:picLocks noGrp="1" noChangeAspect="1"/>
          </p:cNvPicPr>
          <p:nvPr>
            <p:ph sz="half" idx="1"/>
          </p:nvPr>
        </p:nvPicPr>
        <p:blipFill>
          <a:blip r:embed="rId2">
            <a:alphaModFix amt="0"/>
            <a:extLst>
              <a:ext uri="{28A0092B-C50C-407E-A947-70E740481C1C}">
                <a14:useLocalDpi xmlns:a14="http://schemas.microsoft.com/office/drawing/2010/main"/>
              </a:ext>
            </a:extLst>
          </a:blip>
          <a:stretch>
            <a:fillRect/>
          </a:stretch>
        </p:blipFill>
        <p:spPr>
          <a:xfrm>
            <a:off x="947738" y="2097086"/>
            <a:ext cx="3060700" cy="4142615"/>
          </a:xfrm>
          <a:solidFill>
            <a:schemeClr val="bg1">
              <a:lumMod val="50000"/>
            </a:schemeClr>
          </a:solidFill>
        </p:spPr>
      </p:pic>
      <p:sp>
        <p:nvSpPr>
          <p:cNvPr id="7" name="Inhaltsplatzhalter 6">
            <a:extLst>
              <a:ext uri="{FF2B5EF4-FFF2-40B4-BE49-F238E27FC236}">
                <a16:creationId xmlns:a16="http://schemas.microsoft.com/office/drawing/2014/main" id="{4AEAA583-3566-B016-AB4A-A036C9B9FCC1}"/>
              </a:ext>
            </a:extLst>
          </p:cNvPr>
          <p:cNvSpPr txBox="1">
            <a:spLocks/>
          </p:cNvSpPr>
          <p:nvPr/>
        </p:nvSpPr>
        <p:spPr>
          <a:xfrm>
            <a:off x="4602163" y="2097088"/>
            <a:ext cx="6642100" cy="4310912"/>
          </a:xfrm>
          <a:prstGeom prst="rect">
            <a:avLst/>
          </a:prstGeom>
        </p:spPr>
        <p:txBody>
          <a:bodyPr/>
          <a:lstStyle>
            <a:lvl1pPr marL="0" marR="0" indent="0" algn="l" defTabSz="914400" rtl="0" eaLnBrk="1" fontAlgn="auto" latinLnBrk="0" hangingPunct="1">
              <a:lnSpc>
                <a:spcPts val="2300"/>
              </a:lnSpc>
              <a:spcBef>
                <a:spcPts val="1000"/>
              </a:spcBef>
              <a:spcAft>
                <a:spcPts val="0"/>
              </a:spcAft>
              <a:buClrTx/>
              <a:buSzTx/>
              <a:buFont typeface="Arial" panose="020B0604020202020204" pitchFamily="34" charset="0"/>
              <a:buNone/>
              <a:tabLst/>
              <a:defRPr sz="1600" b="1" i="0" kern="600" spc="40" baseline="0">
                <a:solidFill>
                  <a:schemeClr val="accent6"/>
                </a:solidFill>
                <a:latin typeface="+mn-lt"/>
                <a:ea typeface="+mn-ea"/>
                <a:cs typeface="+mn-cs"/>
              </a:defRPr>
            </a:lvl1pPr>
            <a:lvl2pPr marL="0" indent="0" algn="l" defTabSz="914400" rtl="0" eaLnBrk="1" latinLnBrk="0" hangingPunct="1">
              <a:lnSpc>
                <a:spcPts val="2300"/>
              </a:lnSpc>
              <a:spcBef>
                <a:spcPts val="1150"/>
              </a:spcBef>
              <a:spcAft>
                <a:spcPts val="0"/>
              </a:spcAft>
              <a:buFont typeface="Arial" panose="020B0604020202020204" pitchFamily="34" charset="0"/>
              <a:buNone/>
              <a:defRPr sz="1600" kern="600" spc="40" baseline="0">
                <a:solidFill>
                  <a:schemeClr val="tx1"/>
                </a:solidFill>
                <a:latin typeface="+mn-lt"/>
                <a:ea typeface="+mn-ea"/>
                <a:cs typeface="+mn-cs"/>
              </a:defRPr>
            </a:lvl2pPr>
            <a:lvl3pPr marL="179388" indent="-179388" algn="l" defTabSz="914400" rtl="0" eaLnBrk="1" latinLnBrk="0" hangingPunct="1">
              <a:lnSpc>
                <a:spcPts val="2300"/>
              </a:lnSpc>
              <a:spcBef>
                <a:spcPts val="1150"/>
              </a:spcBef>
              <a:buFont typeface="Arial" panose="020B0604020202020204" pitchFamily="34" charset="0"/>
              <a:buChar char="•"/>
              <a:defRPr sz="1600" b="1" kern="400" spc="40" baseline="0">
                <a:solidFill>
                  <a:schemeClr val="accent6"/>
                </a:solidFill>
                <a:latin typeface="+mn-lt"/>
                <a:ea typeface="+mn-ea"/>
                <a:cs typeface="+mn-cs"/>
              </a:defRPr>
            </a:lvl3pPr>
            <a:lvl4pPr marL="179388" indent="-179388" algn="l" defTabSz="914400" rtl="0" eaLnBrk="1" latinLnBrk="0" hangingPunct="1">
              <a:lnSpc>
                <a:spcPts val="2300"/>
              </a:lnSpc>
              <a:spcBef>
                <a:spcPts val="1150"/>
              </a:spcBef>
              <a:buFont typeface="Arial" panose="020B0604020202020204" pitchFamily="34" charset="0"/>
              <a:buChar char="•"/>
              <a:defRPr sz="1600" kern="600" spc="40" baseline="0">
                <a:solidFill>
                  <a:schemeClr val="tx1"/>
                </a:solidFill>
                <a:latin typeface="+mn-lt"/>
                <a:ea typeface="+mn-ea"/>
                <a:cs typeface="+mn-cs"/>
              </a:defRPr>
            </a:lvl4pPr>
            <a:lvl5pPr marL="357188" indent="-179388" algn="l" defTabSz="914400" rtl="0" eaLnBrk="1" latinLnBrk="0" hangingPunct="1">
              <a:lnSpc>
                <a:spcPts val="2300"/>
              </a:lnSpc>
              <a:spcBef>
                <a:spcPts val="525"/>
              </a:spcBef>
              <a:buFont typeface="Arial" panose="020B0604020202020204" pitchFamily="34" charset="0"/>
              <a:buChar char="•"/>
              <a:defRPr sz="1600" kern="600" spc="40" baseline="0">
                <a:solidFill>
                  <a:schemeClr val="tx1"/>
                </a:solidFill>
                <a:latin typeface="+mn-lt"/>
                <a:ea typeface="+mn-ea"/>
                <a:cs typeface="+mn-cs"/>
              </a:defRPr>
            </a:lvl5pPr>
            <a:lvl6pPr marL="645750" indent="-285750" algn="l" defTabSz="914400" rtl="0" eaLnBrk="1" latinLnBrk="0" hangingPunct="1">
              <a:lnSpc>
                <a:spcPts val="2300"/>
              </a:lnSpc>
              <a:spcBef>
                <a:spcPts val="0"/>
              </a:spcBef>
              <a:spcAft>
                <a:spcPts val="0"/>
              </a:spcAft>
              <a:buClr>
                <a:schemeClr val="tx1"/>
              </a:buClr>
              <a:buSzPct val="110000"/>
              <a:buFont typeface="Symbol" panose="05050102010706020507" pitchFamily="18" charset="2"/>
              <a:buChar char=""/>
              <a:defRPr sz="1600" b="0" i="0" kern="600" spc="40" baseline="0">
                <a:solidFill>
                  <a:schemeClr val="tx1"/>
                </a:solidFill>
                <a:latin typeface="+mn-lt"/>
                <a:ea typeface="+mn-ea"/>
                <a:cs typeface="+mn-cs"/>
              </a:defRPr>
            </a:lvl6pPr>
            <a:lvl7pPr marL="0" indent="215900" algn="l" defTabSz="914400" rtl="0" eaLnBrk="1" latinLnBrk="0" hangingPunct="1">
              <a:lnSpc>
                <a:spcPts val="2300"/>
              </a:lnSpc>
              <a:spcBef>
                <a:spcPts val="525"/>
              </a:spcBef>
              <a:spcAft>
                <a:spcPts val="0"/>
              </a:spcAft>
              <a:buClr>
                <a:schemeClr val="tx2"/>
              </a:buClr>
              <a:buFont typeface="Wingdings 3" panose="05040102010807070707" pitchFamily="18" charset="2"/>
              <a:buChar char=""/>
              <a:defRPr sz="1300" b="0" i="1" kern="600" spc="40" baseline="0">
                <a:solidFill>
                  <a:schemeClr val="accent6"/>
                </a:solidFill>
                <a:latin typeface="+mn-lt"/>
                <a:ea typeface="+mn-ea"/>
                <a:cs typeface="+mn-cs"/>
              </a:defRPr>
            </a:lvl7pPr>
            <a:lvl8pPr marL="0" indent="0" algn="l" defTabSz="914400" rtl="0" eaLnBrk="1" latinLnBrk="0" hangingPunct="1">
              <a:lnSpc>
                <a:spcPts val="1100"/>
              </a:lnSpc>
              <a:spcBef>
                <a:spcPts val="525"/>
              </a:spcBef>
              <a:spcAft>
                <a:spcPts val="0"/>
              </a:spcAft>
              <a:buSzPct val="110000"/>
              <a:buFont typeface=".SF NS Symbols Regular"/>
              <a:buNone/>
              <a:defRPr sz="800" b="0" i="1" kern="600" spc="120" baseline="0">
                <a:solidFill>
                  <a:srgbClr val="7F7F7F"/>
                </a:solidFill>
                <a:latin typeface="+mn-lt"/>
                <a:ea typeface="+mn-ea"/>
                <a:cs typeface="+mn-cs"/>
              </a:defRPr>
            </a:lvl8pPr>
            <a:lvl9pPr marL="0" indent="0" algn="l" defTabSz="914400" rtl="0" eaLnBrk="1" latinLnBrk="0" hangingPunct="1">
              <a:lnSpc>
                <a:spcPts val="1100"/>
              </a:lnSpc>
              <a:spcBef>
                <a:spcPts val="525"/>
              </a:spcBef>
              <a:buFont typeface="Arial" panose="020B0604020202020204" pitchFamily="34" charset="0"/>
              <a:buNone/>
              <a:defRPr sz="800" b="0" i="1" kern="600" spc="120" baseline="0">
                <a:solidFill>
                  <a:schemeClr val="tx1">
                    <a:lumMod val="50000"/>
                    <a:lumOff val="50000"/>
                  </a:schemeClr>
                </a:solidFill>
                <a:latin typeface="+mn-lt"/>
                <a:ea typeface="+mn-ea"/>
                <a:cs typeface="+mn-cs"/>
              </a:defRPr>
            </a:lvl9pPr>
          </a:lstStyle>
          <a:p>
            <a:r>
              <a:rPr lang="de-DE"/>
              <a:t>Dr. Name SurName</a:t>
            </a:r>
          </a:p>
          <a:p>
            <a:pPr lvl="1"/>
            <a:r>
              <a:rPr lang="de-DE"/>
              <a:t>Pellentesque Posuere Gruppe „Praesent turpis“</a:t>
            </a:r>
          </a:p>
          <a:p>
            <a:pPr lvl="7"/>
            <a:r>
              <a:rPr lang="de-DE"/>
              <a:t>Lorem Ipsum Institut für Maecenas tempus (Lorem-Ipsum-Institut), Stadt</a:t>
            </a:r>
          </a:p>
          <a:p>
            <a:pPr lvl="1"/>
            <a:br>
              <a:rPr lang="de-DE"/>
            </a:br>
            <a:r>
              <a:rPr lang="de-DE"/>
              <a:t>A short CV should comprise approx. five lines of continuous text. It usually contains the name, age or year of birth, place of residence, possibly occupation and marital status. Apart from the name, all this information is voluntary. Additional information such as a prize won, a nomination or an interesting project should also be included.</a:t>
            </a:r>
            <a:endParaRPr lang="de-DE" dirty="0"/>
          </a:p>
        </p:txBody>
      </p:sp>
      <p:sp>
        <p:nvSpPr>
          <p:cNvPr id="8" name="Titel 4">
            <a:extLst>
              <a:ext uri="{FF2B5EF4-FFF2-40B4-BE49-F238E27FC236}">
                <a16:creationId xmlns:a16="http://schemas.microsoft.com/office/drawing/2014/main" id="{04C33B0C-548B-ECAC-0E35-F0E952016661}"/>
              </a:ext>
            </a:extLst>
          </p:cNvPr>
          <p:cNvSpPr>
            <a:spLocks noGrp="1"/>
          </p:cNvSpPr>
          <p:nvPr>
            <p:ph type="title"/>
          </p:nvPr>
        </p:nvSpPr>
        <p:spPr>
          <a:xfrm>
            <a:off x="947739" y="692149"/>
            <a:ext cx="10296524" cy="1404937"/>
          </a:xfrm>
        </p:spPr>
        <p:txBody>
          <a:bodyPr/>
          <a:lstStyle/>
          <a:p>
            <a:r>
              <a:rPr lang="de-DE" dirty="0"/>
              <a:t>Dr. Name </a:t>
            </a:r>
            <a:r>
              <a:rPr lang="de-DE" dirty="0" err="1"/>
              <a:t>SurName</a:t>
            </a:r>
            <a:br>
              <a:rPr lang="de-DE" dirty="0"/>
            </a:br>
            <a:r>
              <a:rPr lang="de-DE" sz="1800" b="0" cap="none" spc="50" dirty="0"/>
              <a:t>Subline Arial Regular, 18 pt</a:t>
            </a:r>
            <a:endParaRPr lang="de-DE" sz="1800" dirty="0"/>
          </a:p>
        </p:txBody>
      </p:sp>
      <p:sp>
        <p:nvSpPr>
          <p:cNvPr id="9" name="Textfeld 8">
            <a:extLst>
              <a:ext uri="{FF2B5EF4-FFF2-40B4-BE49-F238E27FC236}">
                <a16:creationId xmlns:a16="http://schemas.microsoft.com/office/drawing/2014/main" id="{B88F859E-BE9A-6A96-E1D7-66E5FDAED6AE}"/>
              </a:ext>
            </a:extLst>
          </p:cNvPr>
          <p:cNvSpPr txBox="1"/>
          <p:nvPr/>
        </p:nvSpPr>
        <p:spPr>
          <a:xfrm>
            <a:off x="972000" y="6284889"/>
            <a:ext cx="938719" cy="123111"/>
          </a:xfrm>
          <a:prstGeom prst="rect">
            <a:avLst/>
          </a:prstGeom>
          <a:noFill/>
        </p:spPr>
        <p:txBody>
          <a:bodyPr wrap="none" lIns="0" tIns="0" rIns="0" bIns="0" rtlCol="0">
            <a:spAutoFit/>
          </a:bodyPr>
          <a:lstStyle/>
          <a:p>
            <a:r>
              <a:rPr lang="de-DE" sz="800" i="1" kern="600" spc="130" dirty="0">
                <a:solidFill>
                  <a:schemeClr val="tx1">
                    <a:lumMod val="50000"/>
                    <a:lumOff val="50000"/>
                  </a:schemeClr>
                </a:solidFill>
              </a:rPr>
              <a:t>© Bildnachweis</a:t>
            </a:r>
          </a:p>
        </p:txBody>
      </p:sp>
    </p:spTree>
    <p:extLst>
      <p:ext uri="{BB962C8B-B14F-4D97-AF65-F5344CB8AC3E}">
        <p14:creationId xmlns:p14="http://schemas.microsoft.com/office/powerpoint/2010/main" val="2991071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ußzeilenplatzhalter 3">
            <a:extLst>
              <a:ext uri="{FF2B5EF4-FFF2-40B4-BE49-F238E27FC236}">
                <a16:creationId xmlns:a16="http://schemas.microsoft.com/office/drawing/2014/main" id="{C8DD2B78-1AC4-A912-CD18-456C7BBF9832}"/>
              </a:ext>
            </a:extLst>
          </p:cNvPr>
          <p:cNvSpPr>
            <a:spLocks noGrp="1"/>
          </p:cNvSpPr>
          <p:nvPr>
            <p:ph type="ftr" sz="quarter" idx="3"/>
          </p:nvPr>
        </p:nvSpPr>
        <p:spPr/>
        <p:txBody>
          <a:bodyPr/>
          <a:lstStyle/>
          <a:p>
            <a:pPr>
              <a:tabLst>
                <a:tab pos="9772650" algn="r"/>
                <a:tab pos="10226675" algn="r"/>
              </a:tabLst>
            </a:pPr>
            <a:r>
              <a:rPr lang="de-DE" b="1" cap="all">
                <a:solidFill>
                  <a:schemeClr val="accent6"/>
                </a:solidFill>
              </a:rPr>
              <a:t>The International Max Planck Research School on Learning, Institutions, and Future Evolution (LIFE)</a:t>
            </a:r>
            <a:r>
              <a:rPr lang="de-DE"/>
              <a:t>		</a:t>
            </a:r>
            <a:fld id="{BEF2B570-7D3D-4E32-B755-DE8CB109D0A3}" type="slidenum">
              <a:rPr lang="de-DE" smtClean="0">
                <a:solidFill>
                  <a:schemeClr val="accent6"/>
                </a:solidFill>
              </a:rPr>
              <a:pPr>
                <a:tabLst>
                  <a:tab pos="9772650" algn="r"/>
                  <a:tab pos="10226675" algn="r"/>
                </a:tabLst>
              </a:pPr>
              <a:t>10</a:t>
            </a:fld>
            <a:endParaRPr lang="de-DE" dirty="0">
              <a:solidFill>
                <a:schemeClr val="accent6"/>
              </a:solidFill>
            </a:endParaRPr>
          </a:p>
        </p:txBody>
      </p:sp>
      <p:sp>
        <p:nvSpPr>
          <p:cNvPr id="5" name="Inhaltsplatzhalter 10">
            <a:extLst>
              <a:ext uri="{FF2B5EF4-FFF2-40B4-BE49-F238E27FC236}">
                <a16:creationId xmlns:a16="http://schemas.microsoft.com/office/drawing/2014/main" id="{85D5B1F3-0C7E-7A82-A0C9-EC08E783C6BD}"/>
              </a:ext>
            </a:extLst>
          </p:cNvPr>
          <p:cNvSpPr>
            <a:spLocks noGrp="1"/>
          </p:cNvSpPr>
          <p:nvPr>
            <p:ph sz="half" idx="1"/>
          </p:nvPr>
        </p:nvSpPr>
        <p:spPr>
          <a:xfrm>
            <a:off x="947739" y="2097088"/>
            <a:ext cx="10296524" cy="4310912"/>
          </a:xfrm>
        </p:spPr>
        <p:txBody>
          <a:bodyPr/>
          <a:lstStyle/>
          <a:p>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 </a:t>
            </a:r>
            <a:r>
              <a:rPr lang="de-DE" dirty="0" err="1"/>
              <a:t>sed</a:t>
            </a:r>
            <a:r>
              <a:rPr lang="de-DE" dirty="0"/>
              <a:t> </a:t>
            </a:r>
            <a:r>
              <a:rPr lang="de-DE" dirty="0" err="1"/>
              <a:t>diam</a:t>
            </a:r>
            <a:r>
              <a:rPr lang="de-DE" dirty="0"/>
              <a:t> </a:t>
            </a:r>
            <a:r>
              <a:rPr lang="de-DE" dirty="0" err="1"/>
              <a:t>voluptua</a:t>
            </a:r>
            <a:r>
              <a:rPr lang="de-DE" dirty="0"/>
              <a:t>. </a:t>
            </a:r>
          </a:p>
          <a:p>
            <a:r>
              <a:rPr lang="de-DE" dirty="0"/>
              <a:t>Stet </a:t>
            </a:r>
            <a:r>
              <a:rPr lang="de-DE" dirty="0" err="1"/>
              <a:t>clita</a:t>
            </a:r>
            <a:r>
              <a:rPr lang="de-DE" dirty="0"/>
              <a:t> </a:t>
            </a:r>
            <a:r>
              <a:rPr lang="de-DE" dirty="0" err="1"/>
              <a:t>kasd</a:t>
            </a:r>
            <a:r>
              <a:rPr lang="de-DE" dirty="0"/>
              <a:t> </a:t>
            </a:r>
            <a:r>
              <a:rPr lang="de-DE" dirty="0" err="1"/>
              <a:t>gubergren</a:t>
            </a:r>
            <a:r>
              <a:rPr lang="de-DE" dirty="0"/>
              <a:t>, </a:t>
            </a:r>
            <a:r>
              <a:rPr lang="de-DE" dirty="0" err="1"/>
              <a:t>no</a:t>
            </a:r>
            <a:r>
              <a:rPr lang="de-DE" dirty="0"/>
              <a:t> </a:t>
            </a:r>
            <a:r>
              <a:rPr lang="de-DE" dirty="0" err="1"/>
              <a:t>sea</a:t>
            </a:r>
            <a:r>
              <a:rPr lang="de-DE" dirty="0"/>
              <a:t> </a:t>
            </a:r>
            <a:r>
              <a:rPr lang="de-DE" dirty="0" err="1"/>
              <a:t>takimata</a:t>
            </a:r>
            <a:r>
              <a:rPr lang="de-DE" dirty="0"/>
              <a:t> sanctus </a:t>
            </a:r>
            <a:r>
              <a:rPr lang="de-DE" dirty="0" err="1"/>
              <a:t>est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 </a:t>
            </a:r>
            <a:r>
              <a:rPr lang="de-DE" dirty="0" err="1"/>
              <a:t>sed</a:t>
            </a:r>
            <a:r>
              <a:rPr lang="de-DE" dirty="0"/>
              <a:t> </a:t>
            </a:r>
            <a:r>
              <a:rPr lang="de-DE" dirty="0" err="1"/>
              <a:t>diam</a:t>
            </a:r>
            <a:r>
              <a:rPr lang="de-DE" dirty="0"/>
              <a:t> </a:t>
            </a:r>
            <a:r>
              <a:rPr lang="de-DE" dirty="0" err="1"/>
              <a:t>voluptua</a:t>
            </a:r>
            <a:r>
              <a:rPr lang="de-DE" dirty="0"/>
              <a:t>. </a:t>
            </a:r>
          </a:p>
          <a:p>
            <a:endParaRPr lang="de-DE" dirty="0"/>
          </a:p>
          <a:p>
            <a:endParaRPr lang="de-DE" dirty="0"/>
          </a:p>
          <a:p>
            <a:endParaRPr lang="de-DE" dirty="0"/>
          </a:p>
          <a:p>
            <a:r>
              <a:rPr lang="de-DE" dirty="0"/>
              <a:t>Duis </a:t>
            </a:r>
            <a:r>
              <a:rPr lang="de-DE" dirty="0" err="1"/>
              <a:t>autem</a:t>
            </a:r>
            <a:r>
              <a:rPr lang="de-DE" dirty="0"/>
              <a:t> </a:t>
            </a:r>
            <a:r>
              <a:rPr lang="de-DE" dirty="0" err="1"/>
              <a:t>vel</a:t>
            </a:r>
            <a:r>
              <a:rPr lang="de-DE" dirty="0"/>
              <a:t> </a:t>
            </a:r>
            <a:r>
              <a:rPr lang="de-DE" dirty="0" err="1"/>
              <a:t>eum</a:t>
            </a:r>
            <a:r>
              <a:rPr lang="de-DE" dirty="0"/>
              <a:t> </a:t>
            </a:r>
            <a:r>
              <a:rPr lang="de-DE" dirty="0" err="1"/>
              <a:t>iriure</a:t>
            </a:r>
            <a:r>
              <a:rPr lang="de-DE" dirty="0"/>
              <a:t> </a:t>
            </a:r>
            <a:r>
              <a:rPr lang="de-DE" dirty="0" err="1"/>
              <a:t>dolor</a:t>
            </a:r>
            <a:r>
              <a:rPr lang="de-DE" dirty="0"/>
              <a:t> in </a:t>
            </a:r>
            <a:r>
              <a:rPr lang="de-DE" dirty="0" err="1"/>
              <a:t>hendrerit</a:t>
            </a:r>
            <a:r>
              <a:rPr lang="de-DE" dirty="0"/>
              <a:t> in </a:t>
            </a:r>
            <a:r>
              <a:rPr lang="de-DE" dirty="0" err="1"/>
              <a:t>vulputate</a:t>
            </a:r>
            <a:r>
              <a:rPr lang="de-DE" dirty="0"/>
              <a:t> </a:t>
            </a:r>
            <a:r>
              <a:rPr lang="de-DE" dirty="0" err="1"/>
              <a:t>velit</a:t>
            </a:r>
            <a:r>
              <a:rPr lang="de-DE" dirty="0"/>
              <a:t> esse </a:t>
            </a:r>
            <a:r>
              <a:rPr lang="de-DE" dirty="0" err="1"/>
              <a:t>molestie</a:t>
            </a:r>
            <a:r>
              <a:rPr lang="de-DE" dirty="0"/>
              <a:t> </a:t>
            </a:r>
            <a:r>
              <a:rPr lang="de-DE" dirty="0" err="1"/>
              <a:t>consequat</a:t>
            </a:r>
            <a:r>
              <a:rPr lang="de-DE" dirty="0"/>
              <a:t>, </a:t>
            </a:r>
            <a:r>
              <a:rPr lang="de-DE" dirty="0" err="1"/>
              <a:t>vel</a:t>
            </a:r>
            <a:r>
              <a:rPr lang="de-DE" dirty="0"/>
              <a:t> </a:t>
            </a:r>
            <a:r>
              <a:rPr lang="de-DE" dirty="0" err="1"/>
              <a:t>illum</a:t>
            </a:r>
            <a:r>
              <a:rPr lang="de-DE" dirty="0"/>
              <a:t> </a:t>
            </a:r>
            <a:r>
              <a:rPr lang="de-DE" dirty="0" err="1"/>
              <a:t>dolore</a:t>
            </a:r>
            <a:r>
              <a:rPr lang="de-DE" dirty="0"/>
              <a:t> </a:t>
            </a:r>
            <a:r>
              <a:rPr lang="de-DE" dirty="0" err="1"/>
              <a:t>eu</a:t>
            </a:r>
            <a:r>
              <a:rPr lang="de-DE" dirty="0"/>
              <a:t> </a:t>
            </a:r>
            <a:r>
              <a:rPr lang="de-DE" dirty="0" err="1"/>
              <a:t>feugiat</a:t>
            </a:r>
            <a:r>
              <a:rPr lang="de-DE" dirty="0"/>
              <a:t> </a:t>
            </a:r>
            <a:r>
              <a:rPr lang="de-DE" dirty="0" err="1"/>
              <a:t>nulla</a:t>
            </a:r>
            <a:r>
              <a:rPr lang="de-DE" dirty="0"/>
              <a:t> </a:t>
            </a:r>
            <a:r>
              <a:rPr lang="de-DE" dirty="0" err="1"/>
              <a:t>facilisis</a:t>
            </a:r>
            <a:r>
              <a:rPr lang="de-DE" dirty="0"/>
              <a:t> at </a:t>
            </a:r>
            <a:r>
              <a:rPr lang="de-DE" dirty="0" err="1"/>
              <a:t>vero</a:t>
            </a:r>
            <a:r>
              <a:rPr lang="de-DE" dirty="0"/>
              <a:t> </a:t>
            </a:r>
            <a:r>
              <a:rPr lang="de-DE" dirty="0" err="1"/>
              <a:t>eros</a:t>
            </a:r>
            <a:r>
              <a:rPr lang="de-DE" dirty="0"/>
              <a:t> et </a:t>
            </a:r>
            <a:r>
              <a:rPr lang="de-DE" dirty="0" err="1"/>
              <a:t>accumsan</a:t>
            </a:r>
            <a:r>
              <a:rPr lang="de-DE" dirty="0"/>
              <a:t> et </a:t>
            </a:r>
            <a:r>
              <a:rPr lang="de-DE" dirty="0" err="1"/>
              <a:t>iusto</a:t>
            </a:r>
            <a:endParaRPr lang="de-DE" dirty="0"/>
          </a:p>
          <a:p>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Lorem</a:t>
            </a:r>
            <a:r>
              <a:rPr lang="de-DE" dirty="0"/>
              <a:t> </a:t>
            </a:r>
            <a:r>
              <a:rPr lang="de-DE" dirty="0" err="1"/>
              <a:t>ipsum</a:t>
            </a:r>
            <a:r>
              <a:rPr lang="de-DE" dirty="0"/>
              <a:t> </a:t>
            </a:r>
            <a:r>
              <a:rPr lang="de-DE" dirty="0" err="1"/>
              <a:t>dolor</a:t>
            </a:r>
            <a:r>
              <a:rPr lang="de-DE" dirty="0"/>
              <a:t> </a:t>
            </a:r>
            <a:r>
              <a:rPr lang="de-DE" dirty="0" err="1"/>
              <a:t>sit</a:t>
            </a:r>
            <a:r>
              <a:rPr lang="de-DE" dirty="0"/>
              <a:t> </a:t>
            </a:r>
            <a:r>
              <a:rPr lang="de-DE" dirty="0" err="1"/>
              <a:t>amet</a:t>
            </a:r>
            <a:r>
              <a:rPr lang="de-DE" dirty="0"/>
              <a:t>, </a:t>
            </a:r>
            <a:r>
              <a:rPr lang="de-DE" dirty="0" err="1"/>
              <a:t>consetetur</a:t>
            </a:r>
            <a:r>
              <a:rPr lang="de-DE" dirty="0"/>
              <a:t> </a:t>
            </a:r>
            <a:r>
              <a:rPr lang="de-DE" dirty="0" err="1"/>
              <a:t>sadipscing</a:t>
            </a:r>
            <a:r>
              <a:rPr lang="de-DE" dirty="0"/>
              <a:t> </a:t>
            </a:r>
            <a:r>
              <a:rPr lang="de-DE" dirty="0" err="1"/>
              <a:t>elitr</a:t>
            </a:r>
            <a:r>
              <a:rPr lang="de-DE" dirty="0"/>
              <a:t>, </a:t>
            </a:r>
            <a:r>
              <a:rPr lang="de-DE" dirty="0" err="1"/>
              <a:t>sed</a:t>
            </a:r>
            <a:r>
              <a:rPr lang="de-DE" dirty="0"/>
              <a:t> </a:t>
            </a:r>
            <a:r>
              <a:rPr lang="de-DE" dirty="0" err="1"/>
              <a:t>diam</a:t>
            </a:r>
            <a:r>
              <a:rPr lang="de-DE" dirty="0"/>
              <a:t> </a:t>
            </a:r>
            <a:r>
              <a:rPr lang="de-DE" dirty="0" err="1"/>
              <a:t>nonumy</a:t>
            </a:r>
            <a:r>
              <a:rPr lang="de-DE" dirty="0"/>
              <a:t> </a:t>
            </a:r>
            <a:r>
              <a:rPr lang="de-DE" dirty="0" err="1"/>
              <a:t>eirmod</a:t>
            </a:r>
            <a:r>
              <a:rPr lang="de-DE" dirty="0"/>
              <a:t> </a:t>
            </a:r>
            <a:r>
              <a:rPr lang="de-DE" dirty="0" err="1"/>
              <a:t>tempor</a:t>
            </a:r>
            <a:r>
              <a:rPr lang="de-DE" dirty="0"/>
              <a:t> </a:t>
            </a:r>
            <a:r>
              <a:rPr lang="de-DE" dirty="0" err="1"/>
              <a:t>invidunt</a:t>
            </a:r>
            <a:r>
              <a:rPr lang="de-DE" dirty="0"/>
              <a:t> </a:t>
            </a:r>
            <a:r>
              <a:rPr lang="de-DE" dirty="0" err="1"/>
              <a:t>ut</a:t>
            </a:r>
            <a:r>
              <a:rPr lang="de-DE" dirty="0"/>
              <a:t> </a:t>
            </a:r>
            <a:r>
              <a:rPr lang="de-DE" dirty="0" err="1"/>
              <a:t>labore</a:t>
            </a:r>
            <a:r>
              <a:rPr lang="de-DE" dirty="0"/>
              <a:t> et </a:t>
            </a:r>
            <a:r>
              <a:rPr lang="de-DE" dirty="0" err="1"/>
              <a:t>dolore</a:t>
            </a:r>
            <a:r>
              <a:rPr lang="de-DE" dirty="0"/>
              <a:t> magna </a:t>
            </a:r>
            <a:r>
              <a:rPr lang="de-DE" dirty="0" err="1"/>
              <a:t>aliquyam</a:t>
            </a:r>
            <a:r>
              <a:rPr lang="de-DE" dirty="0"/>
              <a:t> </a:t>
            </a:r>
            <a:r>
              <a:rPr lang="de-DE" dirty="0" err="1"/>
              <a:t>erat</a:t>
            </a:r>
            <a:r>
              <a:rPr lang="de-DE" dirty="0"/>
              <a:t>, </a:t>
            </a:r>
            <a:r>
              <a:rPr lang="de-DE" dirty="0" err="1"/>
              <a:t>sed</a:t>
            </a:r>
            <a:r>
              <a:rPr lang="de-DE" dirty="0"/>
              <a:t> </a:t>
            </a:r>
            <a:r>
              <a:rPr lang="de-DE" dirty="0" err="1"/>
              <a:t>diam</a:t>
            </a:r>
            <a:r>
              <a:rPr lang="de-DE" dirty="0"/>
              <a:t> </a:t>
            </a:r>
            <a:r>
              <a:rPr lang="de-DE" dirty="0" err="1"/>
              <a:t>voluptua</a:t>
            </a:r>
            <a:r>
              <a:rPr lang="de-DE" dirty="0"/>
              <a:t>. </a:t>
            </a:r>
          </a:p>
        </p:txBody>
      </p:sp>
      <p:sp>
        <p:nvSpPr>
          <p:cNvPr id="6" name="Titel 9">
            <a:extLst>
              <a:ext uri="{FF2B5EF4-FFF2-40B4-BE49-F238E27FC236}">
                <a16:creationId xmlns:a16="http://schemas.microsoft.com/office/drawing/2014/main" id="{920F000A-193B-9607-F0C0-55E9F3888075}"/>
              </a:ext>
            </a:extLst>
          </p:cNvPr>
          <p:cNvSpPr>
            <a:spLocks noGrp="1"/>
          </p:cNvSpPr>
          <p:nvPr>
            <p:ph type="title"/>
          </p:nvPr>
        </p:nvSpPr>
        <p:spPr>
          <a:xfrm>
            <a:off x="947739" y="692149"/>
            <a:ext cx="10296524" cy="1404937"/>
          </a:xfrm>
        </p:spPr>
        <p:txBody>
          <a:bodyPr/>
          <a:lstStyle/>
          <a:p>
            <a:r>
              <a:rPr lang="de-DE" dirty="0"/>
              <a:t>Headline</a:t>
            </a:r>
          </a:p>
        </p:txBody>
      </p:sp>
    </p:spTree>
    <p:extLst>
      <p:ext uri="{BB962C8B-B14F-4D97-AF65-F5344CB8AC3E}">
        <p14:creationId xmlns:p14="http://schemas.microsoft.com/office/powerpoint/2010/main" val="14204259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USSZEILE" val="GENERALVERWALTUNG  "/>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lOwljrLqbAKeirqT9tDIj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8MluwZqXeC7BgPmxNJgfV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Pvw6CLxiq3S5Do27j6Qo1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zKXmoVJ2KoGvEqYxsCMaMQ"/>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ig9zRxN9oF5_.vOFN9BDZ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f8Fvg.jN4SheMjzIQfFto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fde4OZGrr92djSDDuJ1O7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iZP51siHQQGBP9VYrjT.6g"/>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VLKvDfYymeFVWBntS3uDH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kkh33WPtjMxatJYF3LeRp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VLOb6XsCj95tTPizmnvn.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AvLHmIlg6ixrRaGTEjx9Lw"/>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e8wBAb9LrG6CZdye_dFF1A"/>
</p:tagLst>
</file>

<file path=ppt/theme/theme1.xml><?xml version="1.0" encoding="utf-8"?>
<a:theme xmlns:a="http://schemas.openxmlformats.org/drawingml/2006/main" name="Blank">
  <a:themeElements>
    <a:clrScheme name="Benutzerdefiniert 1">
      <a:dk1>
        <a:srgbClr val="000000"/>
      </a:dk1>
      <a:lt1>
        <a:srgbClr val="FFFFFF"/>
      </a:lt1>
      <a:dk2>
        <a:srgbClr val="005555"/>
      </a:dk2>
      <a:lt2>
        <a:srgbClr val="C6D325"/>
      </a:lt2>
      <a:accent1>
        <a:srgbClr val="006C66"/>
      </a:accent1>
      <a:accent2>
        <a:srgbClr val="D2DC51"/>
      </a:accent2>
      <a:accent3>
        <a:srgbClr val="348A85"/>
      </a:accent3>
      <a:accent4>
        <a:srgbClr val="9AC5C2"/>
      </a:accent4>
      <a:accent5>
        <a:srgbClr val="EF7C00"/>
      </a:accent5>
      <a:accent6>
        <a:srgbClr val="EF7C00"/>
      </a:accent6>
      <a:hlink>
        <a:srgbClr val="005555"/>
      </a:hlink>
      <a:folHlink>
        <a:srgbClr val="A7A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19050" cmpd="sng">
          <a:noFill/>
          <a:prstDash val="dash"/>
          <a:tailEnd type="triangle" w="lg" len="med"/>
        </a:ln>
      </a:spPr>
      <a:bodyPr wrap="square" lIns="144000" tIns="108000" rIns="144000" bIns="144000" rtlCol="0" anchor="t" anchorCtr="0"/>
      <a:lstStyle>
        <a:defPPr algn="l">
          <a:spcBef>
            <a:spcPts val="1150"/>
          </a:spcBef>
          <a:buClr>
            <a:srgbClr val="116656"/>
          </a:buClr>
          <a:buSzPct val="120000"/>
          <a:defRPr sz="1300" b="1" dirty="0" smtClean="0">
            <a:solidFill>
              <a:schemeClr val="bg1"/>
            </a:solidFill>
          </a:defRPr>
        </a:defPPr>
      </a:lstStyle>
      <a:style>
        <a:lnRef idx="1">
          <a:schemeClr val="accent1"/>
        </a:lnRef>
        <a:fillRef idx="0">
          <a:schemeClr val="accent1"/>
        </a:fillRef>
        <a:effectRef idx="0">
          <a:schemeClr val="accent1"/>
        </a:effectRef>
        <a:fontRef idx="minor">
          <a:schemeClr val="tx1"/>
        </a:fontRef>
      </a:style>
    </a:spDef>
    <a:lnDef>
      <a:spPr>
        <a:ln w="19050" cmpd="sng">
          <a:prstDash val="dash"/>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chor="t" anchorCtr="0">
        <a:spAutoFit/>
      </a:bodyPr>
      <a:lstStyle>
        <a:defPPr marL="180000" indent="-180000" algn="l">
          <a:lnSpc>
            <a:spcPts val="2300"/>
          </a:lnSpc>
          <a:spcBef>
            <a:spcPts val="1150"/>
          </a:spcBef>
          <a:buFont typeface="Arial" panose="020B0604020202020204" pitchFamily="34" charset="0"/>
          <a:buChar char="•"/>
          <a:defRPr sz="1600" dirty="0" err="1" smtClean="0"/>
        </a:defPPr>
      </a:lstStyle>
    </a:txDef>
  </a:objectDefaults>
  <a:extraClrSchemeLst/>
  <a:extLst>
    <a:ext uri="{05A4C25C-085E-4340-85A3-A5531E510DB2}">
      <thm15:themeFamily xmlns:thm15="http://schemas.microsoft.com/office/thememl/2012/main" name="Blank" id="{F797C520-B085-42CC-8C5E-178598865FC3}" vid="{619266A3-4624-46EF-BD54-361F6BC6B72B}"/>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3eaea0c-ef4a-4ec1-8449-7f9819c1d887" xsi:nil="true"/>
    <lcf76f155ced4ddcb4097134ff3c332f xmlns="617ae124-3540-43e8-af37-c5d507a5827e">
      <Terms xmlns="http://schemas.microsoft.com/office/infopath/2007/PartnerControls"/>
    </lcf76f155ced4ddcb4097134ff3c332f>
    <SharedWithUsers xmlns="d3eaea0c-ef4a-4ec1-8449-7f9819c1d887">
      <UserInfo>
        <DisplayName/>
        <AccountId xsi:nil="true"/>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79D294F0A63B144B0851F0752B3B836" ma:contentTypeVersion="16" ma:contentTypeDescription="Ein neues Dokument erstellen." ma:contentTypeScope="" ma:versionID="ae45497e20f845db32638f759b4822df">
  <xsd:schema xmlns:xsd="http://www.w3.org/2001/XMLSchema" xmlns:xs="http://www.w3.org/2001/XMLSchema" xmlns:p="http://schemas.microsoft.com/office/2006/metadata/properties" xmlns:ns2="617ae124-3540-43e8-af37-c5d507a5827e" xmlns:ns3="d3eaea0c-ef4a-4ec1-8449-7f9819c1d887" targetNamespace="http://schemas.microsoft.com/office/2006/metadata/properties" ma:root="true" ma:fieldsID="2f8916503b54d6c05766118cb020e074" ns2:_="" ns3:_="">
    <xsd:import namespace="617ae124-3540-43e8-af37-c5d507a5827e"/>
    <xsd:import namespace="d3eaea0c-ef4a-4ec1-8449-7f9819c1d88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ae124-3540-43e8-af37-c5d507a5827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Bildmarkierungen" ma:readOnly="false" ma:fieldId="{5cf76f15-5ced-4ddc-b409-7134ff3c332f}" ma:taxonomyMulti="true" ma:sspId="7c911b2b-d23a-436d-bfed-ef303c8d917e" ma:termSetId="09814cd3-568e-fe90-9814-8d621ff8fb84" ma:anchorId="fba54fb3-c3e1-fe81-a776-ca4b69148c4d" ma:open="true" ma:isKeyword="false">
      <xsd:complexType>
        <xsd:sequence>
          <xsd:element ref="pc:Terms" minOccurs="0" maxOccurs="1"/>
        </xsd:sequence>
      </xsd:complex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eaea0c-ef4a-4ec1-8449-7f9819c1d887" elementFormDefault="qualified">
    <xsd:import namespace="http://schemas.microsoft.com/office/2006/documentManagement/types"/>
    <xsd:import namespace="http://schemas.microsoft.com/office/infopath/2007/PartnerControls"/>
    <xsd:element name="SharedWithUsers" ma:index="1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Freigegeben für - Details" ma:internalName="SharedWithDetails" ma:readOnly="true">
      <xsd:simpleType>
        <xsd:restriction base="dms:Note">
          <xsd:maxLength value="255"/>
        </xsd:restriction>
      </xsd:simpleType>
    </xsd:element>
    <xsd:element name="TaxCatchAll" ma:index="17" nillable="true" ma:displayName="Taxonomy Catch All Column" ma:hidden="true" ma:list="{4da37fae-fef7-451e-a94a-8b2ab0fd5e86}" ma:internalName="TaxCatchAll" ma:showField="CatchAllData" ma:web="d3eaea0c-ef4a-4ec1-8449-7f9819c1d8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B04CF1-2BB0-4521-84A0-B4B2049AA8D3}">
  <ds:schemaRefs>
    <ds:schemaRef ds:uri="http://purl.org/dc/terms/"/>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purl.org/dc/dcmitype/"/>
    <ds:schemaRef ds:uri="http://schemas.microsoft.com/office/2006/documentManagement/types"/>
    <ds:schemaRef ds:uri="d3eaea0c-ef4a-4ec1-8449-7f9819c1d887"/>
    <ds:schemaRef ds:uri="617ae124-3540-43e8-af37-c5d507a5827e"/>
    <ds:schemaRef ds:uri="http://www.w3.org/XML/1998/namespace"/>
  </ds:schemaRefs>
</ds:datastoreItem>
</file>

<file path=customXml/itemProps2.xml><?xml version="1.0" encoding="utf-8"?>
<ds:datastoreItem xmlns:ds="http://schemas.openxmlformats.org/officeDocument/2006/customXml" ds:itemID="{F2D86FAE-EBF3-4309-9163-C4359FA5E8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7ae124-3540-43e8-af37-c5d507a5827e"/>
    <ds:schemaRef ds:uri="d3eaea0c-ef4a-4ec1-8449-7f9819c1d8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94D114E-A335-4D1F-B2AB-59B85C9B00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 Theme</Template>
  <TotalTime>0</TotalTime>
  <Words>982</Words>
  <Application>Microsoft Macintosh PowerPoint</Application>
  <PresentationFormat>Breitbild</PresentationFormat>
  <Paragraphs>78</Paragraphs>
  <Slides>10</Slides>
  <Notes>1</Notes>
  <HiddenSlides>0</HiddenSlides>
  <MMClips>1</MMClips>
  <ScaleCrop>false</ScaleCrop>
  <HeadingPairs>
    <vt:vector size="8" baseType="variant">
      <vt:variant>
        <vt:lpstr>Verwendete Schriftarten</vt:lpstr>
      </vt:variant>
      <vt:variant>
        <vt:i4>5</vt:i4>
      </vt:variant>
      <vt:variant>
        <vt:lpstr>Design</vt:lpstr>
      </vt:variant>
      <vt:variant>
        <vt:i4>1</vt:i4>
      </vt:variant>
      <vt:variant>
        <vt:lpstr>Eingebettete OLE-Server</vt:lpstr>
      </vt:variant>
      <vt:variant>
        <vt:i4>1</vt:i4>
      </vt:variant>
      <vt:variant>
        <vt:lpstr>Folientitel</vt:lpstr>
      </vt:variant>
      <vt:variant>
        <vt:i4>10</vt:i4>
      </vt:variant>
    </vt:vector>
  </HeadingPairs>
  <TitlesOfParts>
    <vt:vector size="17" baseType="lpstr">
      <vt:lpstr>.SF NS Symbols Regular</vt:lpstr>
      <vt:lpstr>Arial</vt:lpstr>
      <vt:lpstr>Calibri</vt:lpstr>
      <vt:lpstr>Symbol</vt:lpstr>
      <vt:lpstr>Wingdings 3</vt:lpstr>
      <vt:lpstr>Blank</vt:lpstr>
      <vt:lpstr>think-cell Folie</vt:lpstr>
      <vt:lpstr>The new presentation master Sample slides for inspiration.  Select &amp; edit elements. </vt:lpstr>
      <vt:lpstr>Agenda</vt:lpstr>
      <vt:lpstr>Headline zweizeilig MPG_ORANGE Arial bold, 23 pt, Zab 26 pt, gesperrt 1,4 pt Subline Arial Regular, 18 pt (Großbuchstaben sind hier deaktiviert)</vt:lpstr>
      <vt:lpstr>Headline single line plus image/graphic element Subline Arial Regular, 18 pt</vt:lpstr>
      <vt:lpstr>PowerPoint-Präsentation</vt:lpstr>
      <vt:lpstr>Headline Subheadline </vt:lpstr>
      <vt:lpstr>Headline ipsum dolor sit amet sum single-line Subline Arial Regular, 18 pt</vt:lpstr>
      <vt:lpstr>Headline ipsum dolor sit amet sum single-line Subline Arial Regular, 18 pt</vt:lpstr>
      <vt:lpstr>Dr. Name SurName Subline Arial Regular, 18 pt</vt:lpstr>
      <vt:lpstr>Headline</vt:lpstr>
    </vt:vector>
  </TitlesOfParts>
  <Company>Max-Planck-Gesellschaft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Der Neue Max Planck Master Musterfolien zur Inspiration,  zum editieren &amp;  weiterarbeiten</dc:title>
  <dc:creator>Dalija Budimlic</dc:creator>
  <cp:lastModifiedBy>Beckmann, Mariell</cp:lastModifiedBy>
  <cp:revision>116</cp:revision>
  <cp:lastPrinted>2025-01-29T13:49:30Z</cp:lastPrinted>
  <dcterms:created xsi:type="dcterms:W3CDTF">2021-11-17T15:55:04Z</dcterms:created>
  <dcterms:modified xsi:type="dcterms:W3CDTF">2026-10-06T11:28:19Z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mpgDocTargetGroup">
    <vt:lpwstr>2;#GV|57c45585-e7ac-4fd7-9240-3f1dcd05ca05</vt:lpwstr>
  </property>
  <property fmtid="{D5CDD505-2E9C-101B-9397-08002B2CF9AE}" pid="4" name="mpgDocDocType">
    <vt:lpwstr>2540;#Vorlage|09f70767-5cdb-414d-a322-d8016a38f1a6</vt:lpwstr>
  </property>
  <property fmtid="{D5CDD505-2E9C-101B-9397-08002B2CF9AE}" pid="5" name="ContentTypeId">
    <vt:lpwstr>0x010100679D294F0A63B144B0851F0752B3B836</vt:lpwstr>
  </property>
  <property fmtid="{D5CDD505-2E9C-101B-9397-08002B2CF9AE}" pid="6" name="mpgPLLanguage">
    <vt:lpwstr>9;#deutsch|44abdae6-0e73-433a-aa95-162c84ae1ca9</vt:lpwstr>
  </property>
  <property fmtid="{D5CDD505-2E9C-101B-9397-08002B2CF9AE}" pid="7" name="Order">
    <vt:lpwstr>4900.00000000000</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_activity">
    <vt:lpwstr>{"FileActivityType":"9","FileActivityTimeStamp":"2025-02-04T10:44:14.867Z","FileActivityUsersOnPage":[{"DisplayName":"Otterstetter, Sarah","Id":"otterstetter@mpib-berlin.mpg.de"},{"DisplayName":"Einhorn, Maria","Id":"einhorn@mpib-berlin.mpg.de"},{"DisplayName":"Siller, Nicole","Id":"siller@mpib-berlin.mpg.de"}],"FileActivityNavigationId":null}</vt:lpwstr>
  </property>
  <property fmtid="{D5CDD505-2E9C-101B-9397-08002B2CF9AE}" pid="12" name="_ExtendedDescription">
    <vt:lpwstr/>
  </property>
  <property fmtid="{D5CDD505-2E9C-101B-9397-08002B2CF9AE}" pid="13" name="TriggerFlowInfo">
    <vt:lpwstr/>
  </property>
  <property fmtid="{D5CDD505-2E9C-101B-9397-08002B2CF9AE}" pid="14" name="MediaServiceImageTags">
    <vt:lpwstr/>
  </property>
</Properties>
</file>